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2"/>
  </p:normalViewPr>
  <p:slideViewPr>
    <p:cSldViewPr snapToGrid="0">
      <p:cViewPr varScale="1">
        <p:scale>
          <a:sx n="101" d="100"/>
          <a:sy n="101" d="100"/>
        </p:scale>
        <p:origin x="10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B8E7E-E6EC-C24E-87FE-4134DA46DAC8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4AB4B-B314-1841-9E69-12482C3F0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3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4AB4B-B314-1841-9E69-12482C3F0C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8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5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4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8872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8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95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0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0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1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3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8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3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2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7771-F976-BD47-B0A5-774B75C2E74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8BD7771-F976-BD47-B0A5-774B75C2E74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37EEE-A3E0-EB4F-BD47-5FBAAD18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0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2549525" y="4318871"/>
            <a:ext cx="7092950" cy="105157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140"/>
              </a:lnSpc>
              <a:spcBef>
                <a:spcPts val="100"/>
              </a:spcBef>
            </a:pPr>
            <a:r>
              <a:rPr lang="en-GB" sz="4800" spc="-5" dirty="0" smtClean="0">
                <a:latin typeface="Impact" panose="020B0806030902050204" pitchFamily="34" charset="0"/>
              </a:rPr>
              <a:t>DATA MINING WAREHOUSING</a:t>
            </a:r>
            <a:endParaRPr lang="en-IN" sz="4800" dirty="0">
              <a:latin typeface="Impact" panose="020B0806030902050204" pitchFamily="34" charset="0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3467100" y="806067"/>
            <a:ext cx="5257800" cy="1937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tx2"/>
                </a:solidFill>
              </a:rPr>
              <a:t>Sri Ganesh College of Arts and Science</a:t>
            </a:r>
            <a:endParaRPr lang="en-IN" sz="4000" kern="0" dirty="0">
              <a:solidFill>
                <a:schemeClr val="tx2"/>
              </a:solidFill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1947405" y="2903215"/>
            <a:ext cx="8297191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accent2"/>
                </a:solidFill>
              </a:rPr>
              <a:t>Department of Computer Applications</a:t>
            </a:r>
            <a:endParaRPr lang="en-IN" sz="4000" kern="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7163" l="9766" r="89844">
                        <a14:foregroundMark x1="40234" y1="31206" x2="40234" y2="31206"/>
                        <a14:foregroundMark x1="30859" y1="56028" x2="30859" y2="56028"/>
                        <a14:foregroundMark x1="32813" y1="62411" x2="32813" y2="62411"/>
                        <a14:foregroundMark x1="35547" y1="67376" x2="35547" y2="67376"/>
                        <a14:foregroundMark x1="38281" y1="68794" x2="38281" y2="68794"/>
                        <a14:foregroundMark x1="26953" y1="58156" x2="26953" y2="58156"/>
                        <a14:foregroundMark x1="28516" y1="50355" x2="28516" y2="50355"/>
                        <a14:foregroundMark x1="57422" y1="29787" x2="57422" y2="29787"/>
                        <a14:foregroundMark x1="58594" y1="22695" x2="58594" y2="22695"/>
                        <a14:foregroundMark x1="64844" y1="56738" x2="64844" y2="56738"/>
                        <a14:foregroundMark x1="58594" y1="60993" x2="58594" y2="60993"/>
                        <a14:foregroundMark x1="51563" y1="80851" x2="51563" y2="80851"/>
                        <a14:foregroundMark x1="57813" y1="78014" x2="57813" y2="78014"/>
                        <a14:foregroundMark x1="19531" y1="78723" x2="19531" y2="78723"/>
                        <a14:foregroundMark x1="15625" y1="78014" x2="15625" y2="78014"/>
                        <a14:foregroundMark x1="23047" y1="81560" x2="23047" y2="81560"/>
                        <a14:foregroundMark x1="26563" y1="78723" x2="26563" y2="78723"/>
                        <a14:foregroundMark x1="32031" y1="80142" x2="32031" y2="80142"/>
                        <a14:foregroundMark x1="37500" y1="80142" x2="37500" y2="80142"/>
                        <a14:foregroundMark x1="41797" y1="81560" x2="41797" y2="81560"/>
                        <a14:foregroundMark x1="47266" y1="79433" x2="47266" y2="79433"/>
                        <a14:foregroundMark x1="62109" y1="80142" x2="62109" y2="80142"/>
                        <a14:foregroundMark x1="66406" y1="80142" x2="66406" y2="80142"/>
                        <a14:foregroundMark x1="68750" y1="80851" x2="68750" y2="80851"/>
                        <a14:foregroundMark x1="73047" y1="80142" x2="73047" y2="80142"/>
                        <a14:foregroundMark x1="77734" y1="79433" x2="77734" y2="79433"/>
                        <a14:foregroundMark x1="81641" y1="82270" x2="81641" y2="82270"/>
                        <a14:foregroundMark x1="55078" y1="97163" x2="55078" y2="97163"/>
                        <a14:foregroundMark x1="42188" y1="93617" x2="42188" y2="93617"/>
                        <a14:foregroundMark x1="33594" y1="93617" x2="33594" y2="93617"/>
                        <a14:foregroundMark x1="59766" y1="93617" x2="59766" y2="93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5625" b="13525"/>
          <a:stretch/>
        </p:blipFill>
        <p:spPr>
          <a:xfrm>
            <a:off x="2809188" y="967493"/>
            <a:ext cx="968414" cy="64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6200" y="5370441"/>
            <a:ext cx="2648146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Speaker : </a:t>
            </a:r>
            <a:r>
              <a:rPr lang="en-GB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Mr.K.ARAVINDHAN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12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14291DF-88EA-59F2-34E8-444915BB0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8" y="243000"/>
            <a:ext cx="12126465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6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EEB4A16-8004-090C-A799-1C3792FED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260502"/>
            <a:ext cx="12192001" cy="61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23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0858FB4-59DF-51B7-A889-6F75230A2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0" y="401191"/>
            <a:ext cx="12168000" cy="605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69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F62371B-2F24-B80C-C828-94E259C18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35"/>
            <a:ext cx="12192000" cy="637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3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D4E4D7A-761E-F870-E8B7-B9E5C05B0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6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8E44451-171F-A8AB-E8E5-72126B216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82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5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7B059DB-2C5D-66F4-DF1A-F03D03143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36"/>
            <a:ext cx="12192000" cy="643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99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</TotalTime>
  <Words>18</Words>
  <Application>Microsoft Office PowerPoint</Application>
  <PresentationFormat>Widescreen</PresentationFormat>
  <Paragraphs>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Impact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System 2</cp:lastModifiedBy>
  <cp:revision>6</cp:revision>
  <dcterms:created xsi:type="dcterms:W3CDTF">2023-07-03T11:53:31Z</dcterms:created>
  <dcterms:modified xsi:type="dcterms:W3CDTF">2024-07-12T06:01:56Z</dcterms:modified>
</cp:coreProperties>
</file>