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1" r:id="rId1"/>
  </p:sldMasterIdLst>
  <p:notesMasterIdLst>
    <p:notesMasterId r:id="rId23"/>
  </p:notesMasterIdLst>
  <p:handoutMasterIdLst>
    <p:handoutMasterId r:id="rId24"/>
  </p:handoutMasterIdLst>
  <p:sldIdLst>
    <p:sldId id="27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38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EF9AD6-9B13-4E82-8DBC-8933CB9868AD}" type="datetimeFigureOut">
              <a:rPr lang="en-IN" smtClean="0"/>
              <a:t>12-07-2024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101BFD-75A4-4575-8401-88C803DC21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5946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A9328E-3316-47EF-8291-F76E377C637F}" type="datetimeFigureOut">
              <a:rPr lang="en-IN" smtClean="0"/>
              <a:t>12-07-2024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031B70-DA91-4830-9740-401F24E1EF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50823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37502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31B70-DA91-4830-9740-401F24E1EF1A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3760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31B70-DA91-4830-9740-401F24E1EF1A}" type="slidenum">
              <a:rPr lang="en-IN" smtClean="0"/>
              <a:t>18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22231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64173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11859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33522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28367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57369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1079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02099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05211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1657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06402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52819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5314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 txBox="1">
            <a:spLocks/>
          </p:cNvSpPr>
          <p:nvPr/>
        </p:nvSpPr>
        <p:spPr>
          <a:xfrm>
            <a:off x="1025525" y="3962400"/>
            <a:ext cx="7092950" cy="919611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8140"/>
              </a:lnSpc>
              <a:spcBef>
                <a:spcPts val="100"/>
              </a:spcBef>
            </a:pPr>
            <a:r>
              <a:rPr lang="en-GB" sz="4000" dirty="0" smtClean="0">
                <a:latin typeface="Impact" panose="020B0806030902050204" pitchFamily="34" charset="0"/>
              </a:rPr>
              <a:t>MOBILE COMPUTING</a:t>
            </a:r>
            <a:endParaRPr lang="en-IN" sz="4000" dirty="0">
              <a:latin typeface="Impact" panose="020B0806030902050204" pitchFamily="34" charset="0"/>
            </a:endParaRPr>
          </a:p>
        </p:txBody>
      </p:sp>
      <p:sp>
        <p:nvSpPr>
          <p:cNvPr id="3" name="object 3"/>
          <p:cNvSpPr txBox="1">
            <a:spLocks/>
          </p:cNvSpPr>
          <p:nvPr/>
        </p:nvSpPr>
        <p:spPr>
          <a:xfrm>
            <a:off x="2895600" y="609600"/>
            <a:ext cx="5257800" cy="19371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500" b="0" i="0">
                <a:solidFill>
                  <a:srgbClr val="FF0066"/>
                </a:solidFill>
                <a:latin typeface="Impact"/>
                <a:ea typeface="+mj-ea"/>
                <a:cs typeface="Impact"/>
              </a:defRPr>
            </a:lvl1pPr>
          </a:lstStyle>
          <a:p>
            <a:pPr algn="ctr">
              <a:lnSpc>
                <a:spcPts val="8140"/>
              </a:lnSpc>
              <a:spcBef>
                <a:spcPts val="100"/>
              </a:spcBef>
            </a:pPr>
            <a:r>
              <a:rPr lang="en-GB" sz="4000" kern="0" spc="-5" dirty="0" smtClean="0">
                <a:solidFill>
                  <a:schemeClr val="tx2"/>
                </a:solidFill>
              </a:rPr>
              <a:t>Sri Ganesh College of Arts and Science</a:t>
            </a:r>
            <a:endParaRPr lang="en-IN" sz="4000" kern="0" dirty="0">
              <a:solidFill>
                <a:schemeClr val="tx2"/>
              </a:solidFill>
            </a:endParaRPr>
          </a:p>
        </p:txBody>
      </p:sp>
      <p:sp>
        <p:nvSpPr>
          <p:cNvPr id="4" name="object 3"/>
          <p:cNvSpPr txBox="1">
            <a:spLocks/>
          </p:cNvSpPr>
          <p:nvPr/>
        </p:nvSpPr>
        <p:spPr>
          <a:xfrm>
            <a:off x="-91108" y="2819400"/>
            <a:ext cx="9326217" cy="1051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500" b="0" i="0">
                <a:solidFill>
                  <a:srgbClr val="FF0066"/>
                </a:solidFill>
                <a:latin typeface="Impact"/>
                <a:ea typeface="+mj-ea"/>
                <a:cs typeface="Impact"/>
              </a:defRPr>
            </a:lvl1pPr>
          </a:lstStyle>
          <a:p>
            <a:pPr algn="ctr">
              <a:lnSpc>
                <a:spcPts val="8140"/>
              </a:lnSpc>
              <a:spcBef>
                <a:spcPts val="100"/>
              </a:spcBef>
            </a:pPr>
            <a:r>
              <a:rPr lang="en-GB" sz="4000" kern="0" spc="-5" dirty="0" smtClean="0">
                <a:solidFill>
                  <a:schemeClr val="accent2"/>
                </a:solidFill>
              </a:rPr>
              <a:t>Department of Computer Applications</a:t>
            </a:r>
            <a:endParaRPr lang="en-IN" sz="4000" kern="0" dirty="0">
              <a:solidFill>
                <a:schemeClr val="accent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29" b="97163" l="9766" r="89844">
                        <a14:foregroundMark x1="40234" y1="31206" x2="40234" y2="31206"/>
                        <a14:foregroundMark x1="30859" y1="56028" x2="30859" y2="56028"/>
                        <a14:foregroundMark x1="32813" y1="62411" x2="32813" y2="62411"/>
                        <a14:foregroundMark x1="35547" y1="67376" x2="35547" y2="67376"/>
                        <a14:foregroundMark x1="38281" y1="68794" x2="38281" y2="68794"/>
                        <a14:foregroundMark x1="26953" y1="58156" x2="26953" y2="58156"/>
                        <a14:foregroundMark x1="28516" y1="50355" x2="28516" y2="50355"/>
                        <a14:foregroundMark x1="57422" y1="29787" x2="57422" y2="29787"/>
                        <a14:foregroundMark x1="58594" y1="22695" x2="58594" y2="22695"/>
                        <a14:foregroundMark x1="64844" y1="56738" x2="64844" y2="56738"/>
                        <a14:foregroundMark x1="58594" y1="60993" x2="58594" y2="60993"/>
                        <a14:foregroundMark x1="51563" y1="80851" x2="51563" y2="80851"/>
                        <a14:foregroundMark x1="57813" y1="78014" x2="57813" y2="78014"/>
                        <a14:foregroundMark x1="19531" y1="78723" x2="19531" y2="78723"/>
                        <a14:foregroundMark x1="15625" y1="78014" x2="15625" y2="78014"/>
                        <a14:foregroundMark x1="23047" y1="81560" x2="23047" y2="81560"/>
                        <a14:foregroundMark x1="26563" y1="78723" x2="26563" y2="78723"/>
                        <a14:foregroundMark x1="32031" y1="80142" x2="32031" y2="80142"/>
                        <a14:foregroundMark x1="37500" y1="80142" x2="37500" y2="80142"/>
                        <a14:foregroundMark x1="41797" y1="81560" x2="41797" y2="81560"/>
                        <a14:foregroundMark x1="47266" y1="79433" x2="47266" y2="79433"/>
                        <a14:foregroundMark x1="62109" y1="80142" x2="62109" y2="80142"/>
                        <a14:foregroundMark x1="66406" y1="80142" x2="66406" y2="80142"/>
                        <a14:foregroundMark x1="68750" y1="80851" x2="68750" y2="80851"/>
                        <a14:foregroundMark x1="73047" y1="80142" x2="73047" y2="80142"/>
                        <a14:foregroundMark x1="77734" y1="79433" x2="77734" y2="79433"/>
                        <a14:foregroundMark x1="81641" y1="82270" x2="81641" y2="82270"/>
                        <a14:foregroundMark x1="55078" y1="97163" x2="55078" y2="97163"/>
                        <a14:foregroundMark x1="42188" y1="93617" x2="42188" y2="93617"/>
                        <a14:foregroundMark x1="33594" y1="93617" x2="33594" y2="93617"/>
                        <a14:foregroundMark x1="59766" y1="93617" x2="59766" y2="936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5625" b="13525"/>
          <a:stretch/>
        </p:blipFill>
        <p:spPr>
          <a:xfrm>
            <a:off x="2209800" y="838200"/>
            <a:ext cx="968414" cy="641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381000" y="5257800"/>
            <a:ext cx="23622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Speaker : </a:t>
            </a:r>
            <a:r>
              <a:rPr lang="en-GB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Mr.E.PRABU</a:t>
            </a:r>
            <a:endParaRPr lang="en-IN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4743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3000" y="428625"/>
            <a:ext cx="7500937" cy="621506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5812" y="428625"/>
            <a:ext cx="7858125" cy="621506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062" y="642937"/>
            <a:ext cx="8143875" cy="60007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062" y="642937"/>
            <a:ext cx="8143875" cy="60007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062" y="642937"/>
            <a:ext cx="8143875" cy="60007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7187" y="928687"/>
            <a:ext cx="8518921" cy="580429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062" y="642937"/>
            <a:ext cx="8143875" cy="60007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750" y="642937"/>
            <a:ext cx="8643937" cy="535781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0062" y="642937"/>
            <a:ext cx="8143875" cy="60007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7554" y="642937"/>
            <a:ext cx="8206382" cy="60007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7187" y="642937"/>
            <a:ext cx="8286750" cy="621506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4312" y="642937"/>
            <a:ext cx="8652867" cy="621506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750" y="642937"/>
            <a:ext cx="8358187" cy="608111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7187" y="642937"/>
            <a:ext cx="8572500" cy="60007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00250" y="48816"/>
            <a:ext cx="6643687" cy="673298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750" y="304800"/>
            <a:ext cx="8715375" cy="61436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750" y="400050"/>
            <a:ext cx="8572500" cy="60007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695" y="304800"/>
            <a:ext cx="8224242" cy="613469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2570" y="228600"/>
            <a:ext cx="8081367" cy="64293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21593" y="428625"/>
            <a:ext cx="7322343" cy="621506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11</TotalTime>
  <Words>18</Words>
  <Application>Microsoft Office PowerPoint</Application>
  <PresentationFormat>On-screen Show (4:3)</PresentationFormat>
  <Paragraphs>6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Impact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SYSTEM 8</dc:creator>
  <cp:lastModifiedBy>System 2</cp:lastModifiedBy>
  <cp:revision>5</cp:revision>
  <dcterms:created xsi:type="dcterms:W3CDTF">2024-07-11T06:02:37Z</dcterms:created>
  <dcterms:modified xsi:type="dcterms:W3CDTF">2024-07-12T06:03:20Z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2024-07-11T00:00:00Z</vt:filetime>
  </property>
  <property fmtid="{D5CDD505-2E9C-101B-9397-08002B2CF9AE}" pid="3" name="LastSaved">
    <vt:filetime>2024-07-11T00:00:00Z</vt:filetime>
  </property>
</Properties>
</file>