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7"/>
  </p:notesMasterIdLst>
  <p:sldIdLst>
    <p:sldId id="256" r:id="rId2"/>
    <p:sldId id="30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Lst>
  <p:sldSz cx="12192000" cy="6858000"/>
  <p:notesSz cx="12192000" cy="6858000"/>
  <p:defaultTextStyle>
    <a:defPPr>
      <a:defRPr kern="0"/>
    </a:def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480"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2900"/>
          </a:xfrm>
          <a:prstGeom prst="rect">
            <a:avLst/>
          </a:prstGeom>
        </p:spPr>
        <p:txBody>
          <a:bodyPr vert="horz" lIns="91440" tIns="45720" rIns="91440" bIns="45720" rtlCol="0"/>
          <a:lstStyle>
            <a:lvl1pPr algn="r">
              <a:defRPr sz="1200"/>
            </a:lvl1pPr>
          </a:lstStyle>
          <a:p>
            <a:fld id="{B7617966-959C-41A8-8695-C21E5BDC839E}" type="datetimeFigureOut">
              <a:rPr lang="en-US" smtClean="0"/>
              <a:t>7/15/2024</a:t>
            </a:fld>
            <a:endParaRPr lang="en-US"/>
          </a:p>
        </p:txBody>
      </p:sp>
      <p:sp>
        <p:nvSpPr>
          <p:cNvPr id="4" name="Slide Image Placeholder 3"/>
          <p:cNvSpPr>
            <a:spLocks noGrp="1" noRot="1" noChangeAspect="1"/>
          </p:cNvSpPr>
          <p:nvPr>
            <p:ph type="sldImg" idx="2"/>
          </p:nvPr>
        </p:nvSpPr>
        <p:spPr>
          <a:xfrm>
            <a:off x="3810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257550"/>
            <a:ext cx="97536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2900"/>
          </a:xfrm>
          <a:prstGeom prst="rect">
            <a:avLst/>
          </a:prstGeom>
        </p:spPr>
        <p:txBody>
          <a:bodyPr vert="horz" lIns="91440" tIns="45720" rIns="91440" bIns="45720" rtlCol="0" anchor="b"/>
          <a:lstStyle>
            <a:lvl1pPr algn="r">
              <a:defRPr sz="1200"/>
            </a:lvl1pPr>
          </a:lstStyle>
          <a:p>
            <a:fld id="{174D2966-2918-4599-BF60-E0EF5378FC72}" type="slidenum">
              <a:rPr lang="en-US" smtClean="0"/>
              <a:t>‹#›</a:t>
            </a:fld>
            <a:endParaRPr lang="en-US"/>
          </a:p>
        </p:txBody>
      </p:sp>
    </p:spTree>
    <p:extLst>
      <p:ext uri="{BB962C8B-B14F-4D97-AF65-F5344CB8AC3E}">
        <p14:creationId xmlns:p14="http://schemas.microsoft.com/office/powerpoint/2010/main" val="3672474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4D2966-2918-4599-BF60-E0EF5378FC72}" type="slidenum">
              <a:rPr lang="en-US" smtClean="0"/>
              <a:t>1</a:t>
            </a:fld>
            <a:endParaRPr lang="en-US"/>
          </a:p>
        </p:txBody>
      </p:sp>
    </p:spTree>
    <p:extLst>
      <p:ext uri="{BB962C8B-B14F-4D97-AF65-F5344CB8AC3E}">
        <p14:creationId xmlns:p14="http://schemas.microsoft.com/office/powerpoint/2010/main" val="403265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2700" b="0" i="0">
                <a:solidFill>
                  <a:srgbClr val="464646"/>
                </a:solidFill>
                <a:latin typeface="Lucida Sans Unicode"/>
                <a:cs typeface="Lucida Sans Unicode"/>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400" b="0" i="0">
                <a:solidFill>
                  <a:schemeClr val="tx1"/>
                </a:solidFill>
                <a:latin typeface="Lucida Sans Unicode"/>
                <a:cs typeface="Lucida Sans Unicode"/>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0" i="0">
                <a:solidFill>
                  <a:srgbClr val="464646"/>
                </a:solidFill>
                <a:latin typeface="Lucida Sans Unicode"/>
                <a:cs typeface="Lucida Sans Unicode"/>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Lucida Sans Unicode"/>
                <a:cs typeface="Lucida Sans Unicode"/>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0" i="0">
                <a:solidFill>
                  <a:srgbClr val="464646"/>
                </a:solidFill>
                <a:latin typeface="Lucida Sans Unicode"/>
                <a:cs typeface="Lucida Sans Unicode"/>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249423" y="4953000"/>
            <a:ext cx="9942830" cy="487680"/>
          </a:xfrm>
          <a:custGeom>
            <a:avLst/>
            <a:gdLst/>
            <a:ahLst/>
            <a:cxnLst/>
            <a:rect l="l" t="t" r="r" b="b"/>
            <a:pathLst>
              <a:path w="9942830" h="487679">
                <a:moveTo>
                  <a:pt x="9942576" y="0"/>
                </a:moveTo>
                <a:lnTo>
                  <a:pt x="0" y="289687"/>
                </a:lnTo>
                <a:lnTo>
                  <a:pt x="9942576" y="487680"/>
                </a:lnTo>
                <a:lnTo>
                  <a:pt x="9942576" y="0"/>
                </a:lnTo>
                <a:close/>
              </a:path>
            </a:pathLst>
          </a:custGeom>
          <a:solidFill>
            <a:srgbClr val="9FCADC">
              <a:alpha val="39999"/>
            </a:srgbClr>
          </a:solidFill>
        </p:spPr>
        <p:txBody>
          <a:bodyPr wrap="square" lIns="0" tIns="0" rIns="0" bIns="0" rtlCol="0"/>
          <a:lstStyle/>
          <a:p>
            <a:endParaRPr/>
          </a:p>
        </p:txBody>
      </p:sp>
      <p:sp>
        <p:nvSpPr>
          <p:cNvPr id="17" name="bg object 17"/>
          <p:cNvSpPr/>
          <p:nvPr/>
        </p:nvSpPr>
        <p:spPr>
          <a:xfrm>
            <a:off x="148450" y="5237988"/>
            <a:ext cx="12044045" cy="788035"/>
          </a:xfrm>
          <a:custGeom>
            <a:avLst/>
            <a:gdLst/>
            <a:ahLst/>
            <a:cxnLst/>
            <a:rect l="l" t="t" r="r" b="b"/>
            <a:pathLst>
              <a:path w="12044045" h="788035">
                <a:moveTo>
                  <a:pt x="12043549" y="0"/>
                </a:moveTo>
                <a:lnTo>
                  <a:pt x="0" y="0"/>
                </a:lnTo>
                <a:lnTo>
                  <a:pt x="12043549" y="787908"/>
                </a:lnTo>
                <a:lnTo>
                  <a:pt x="12043549" y="0"/>
                </a:lnTo>
                <a:close/>
              </a:path>
            </a:pathLst>
          </a:custGeom>
          <a:solidFill>
            <a:srgbClr val="000000"/>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0" y="4998718"/>
            <a:ext cx="12191999" cy="1859280"/>
          </a:xfrm>
          <a:prstGeom prst="rect">
            <a:avLst/>
          </a:prstGeom>
        </p:spPr>
      </p:pic>
      <p:pic>
        <p:nvPicPr>
          <p:cNvPr id="19" name="bg object 19"/>
          <p:cNvPicPr/>
          <p:nvPr/>
        </p:nvPicPr>
        <p:blipFill>
          <a:blip r:embed="rId3" cstate="print"/>
          <a:stretch>
            <a:fillRect/>
          </a:stretch>
        </p:blipFill>
        <p:spPr>
          <a:xfrm>
            <a:off x="0" y="4991370"/>
            <a:ext cx="12192000" cy="802204"/>
          </a:xfrm>
          <a:prstGeom prst="rect">
            <a:avLst/>
          </a:prstGeom>
        </p:spPr>
      </p:pic>
      <p:pic>
        <p:nvPicPr>
          <p:cNvPr id="20" name="bg object 20"/>
          <p:cNvPicPr/>
          <p:nvPr/>
        </p:nvPicPr>
        <p:blipFill>
          <a:blip r:embed="rId4" cstate="print"/>
          <a:stretch>
            <a:fillRect/>
          </a:stretch>
        </p:blipFill>
        <p:spPr>
          <a:xfrm>
            <a:off x="7424921" y="1223772"/>
            <a:ext cx="4157485" cy="502919"/>
          </a:xfrm>
          <a:prstGeom prst="rect">
            <a:avLst/>
          </a:prstGeom>
        </p:spPr>
      </p:pic>
      <p:sp>
        <p:nvSpPr>
          <p:cNvPr id="2" name="Holder 2"/>
          <p:cNvSpPr>
            <a:spLocks noGrp="1"/>
          </p:cNvSpPr>
          <p:nvPr>
            <p:ph type="title"/>
          </p:nvPr>
        </p:nvSpPr>
        <p:spPr/>
        <p:txBody>
          <a:bodyPr lIns="0" tIns="0" rIns="0" bIns="0"/>
          <a:lstStyle>
            <a:lvl1pPr>
              <a:defRPr sz="2700" b="0" i="0">
                <a:solidFill>
                  <a:srgbClr val="464646"/>
                </a:solidFill>
                <a:latin typeface="Lucida Sans Unicode"/>
                <a:cs typeface="Lucida Sans Unicod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66026" y="5944781"/>
            <a:ext cx="6529705" cy="913765"/>
          </a:xfrm>
          <a:custGeom>
            <a:avLst/>
            <a:gdLst/>
            <a:ahLst/>
            <a:cxnLst/>
            <a:rect l="l" t="t" r="r" b="b"/>
            <a:pathLst>
              <a:path w="6529705" h="913765">
                <a:moveTo>
                  <a:pt x="114263" y="21358"/>
                </a:moveTo>
                <a:lnTo>
                  <a:pt x="4848961" y="913215"/>
                </a:lnTo>
                <a:lnTo>
                  <a:pt x="6529702" y="913215"/>
                </a:lnTo>
                <a:lnTo>
                  <a:pt x="114263" y="21358"/>
                </a:lnTo>
                <a:close/>
              </a:path>
              <a:path w="6529705" h="913765">
                <a:moveTo>
                  <a:pt x="876" y="0"/>
                </a:moveTo>
                <a:lnTo>
                  <a:pt x="0" y="5473"/>
                </a:lnTo>
                <a:lnTo>
                  <a:pt x="114263" y="21358"/>
                </a:lnTo>
                <a:lnTo>
                  <a:pt x="876" y="0"/>
                </a:lnTo>
                <a:close/>
              </a:path>
            </a:pathLst>
          </a:custGeom>
          <a:solidFill>
            <a:srgbClr val="9FCADC">
              <a:alpha val="39999"/>
            </a:srgbClr>
          </a:solidFill>
        </p:spPr>
        <p:txBody>
          <a:bodyPr wrap="square" lIns="0" tIns="0" rIns="0" bIns="0" rtlCol="0"/>
          <a:lstStyle/>
          <a:p>
            <a:endParaRPr/>
          </a:p>
        </p:txBody>
      </p:sp>
      <p:sp>
        <p:nvSpPr>
          <p:cNvPr id="17" name="bg object 17"/>
          <p:cNvSpPr/>
          <p:nvPr/>
        </p:nvSpPr>
        <p:spPr>
          <a:xfrm>
            <a:off x="647331" y="5939091"/>
            <a:ext cx="4868545" cy="919480"/>
          </a:xfrm>
          <a:custGeom>
            <a:avLst/>
            <a:gdLst/>
            <a:ahLst/>
            <a:cxnLst/>
            <a:rect l="l" t="t" r="r" b="b"/>
            <a:pathLst>
              <a:path w="4868545" h="919479">
                <a:moveTo>
                  <a:pt x="0" y="0"/>
                </a:moveTo>
                <a:lnTo>
                  <a:pt x="10566" y="6350"/>
                </a:lnTo>
                <a:lnTo>
                  <a:pt x="3824388" y="918906"/>
                </a:lnTo>
                <a:lnTo>
                  <a:pt x="4868276" y="918906"/>
                </a:lnTo>
                <a:lnTo>
                  <a:pt x="0" y="0"/>
                </a:lnTo>
                <a:close/>
              </a:path>
            </a:pathLst>
          </a:custGeom>
          <a:solidFill>
            <a:srgbClr val="000000"/>
          </a:solidFill>
        </p:spPr>
        <p:txBody>
          <a:bodyPr wrap="square" lIns="0" tIns="0" rIns="0" bIns="0" rtlCol="0"/>
          <a:lstStyle/>
          <a:p>
            <a:endParaRPr/>
          </a:p>
        </p:txBody>
      </p:sp>
      <p:pic>
        <p:nvPicPr>
          <p:cNvPr id="18" name="bg object 18"/>
          <p:cNvPicPr/>
          <p:nvPr/>
        </p:nvPicPr>
        <p:blipFill>
          <a:blip r:embed="rId7" cstate="print"/>
          <a:stretch>
            <a:fillRect/>
          </a:stretch>
        </p:blipFill>
        <p:spPr>
          <a:xfrm>
            <a:off x="0" y="5789674"/>
            <a:ext cx="4529328" cy="1068324"/>
          </a:xfrm>
          <a:prstGeom prst="rect">
            <a:avLst/>
          </a:prstGeom>
        </p:spPr>
      </p:pic>
      <p:pic>
        <p:nvPicPr>
          <p:cNvPr id="19" name="bg object 19"/>
          <p:cNvPicPr/>
          <p:nvPr/>
        </p:nvPicPr>
        <p:blipFill>
          <a:blip r:embed="rId8" cstate="print"/>
          <a:stretch>
            <a:fillRect/>
          </a:stretch>
        </p:blipFill>
        <p:spPr>
          <a:xfrm>
            <a:off x="0" y="5784794"/>
            <a:ext cx="4493921" cy="1073203"/>
          </a:xfrm>
          <a:prstGeom prst="rect">
            <a:avLst/>
          </a:prstGeom>
        </p:spPr>
      </p:pic>
      <p:sp>
        <p:nvSpPr>
          <p:cNvPr id="2" name="Holder 2"/>
          <p:cNvSpPr>
            <a:spLocks noGrp="1"/>
          </p:cNvSpPr>
          <p:nvPr>
            <p:ph type="title"/>
          </p:nvPr>
        </p:nvSpPr>
        <p:spPr>
          <a:xfrm>
            <a:off x="5684901" y="2448940"/>
            <a:ext cx="5878830" cy="949960"/>
          </a:xfrm>
          <a:prstGeom prst="rect">
            <a:avLst/>
          </a:prstGeom>
        </p:spPr>
        <p:txBody>
          <a:bodyPr wrap="square" lIns="0" tIns="0" rIns="0" bIns="0">
            <a:spAutoFit/>
          </a:bodyPr>
          <a:lstStyle>
            <a:lvl1pPr>
              <a:defRPr sz="2700" b="0" i="0">
                <a:solidFill>
                  <a:srgbClr val="464646"/>
                </a:solidFill>
                <a:latin typeface="Lucida Sans Unicode"/>
                <a:cs typeface="Lucida Sans Unicode"/>
              </a:defRPr>
            </a:lvl1pPr>
          </a:lstStyle>
          <a:p>
            <a:endParaRPr/>
          </a:p>
        </p:txBody>
      </p:sp>
      <p:sp>
        <p:nvSpPr>
          <p:cNvPr id="3" name="Holder 3"/>
          <p:cNvSpPr>
            <a:spLocks noGrp="1"/>
          </p:cNvSpPr>
          <p:nvPr>
            <p:ph type="body" idx="1"/>
          </p:nvPr>
        </p:nvSpPr>
        <p:spPr>
          <a:xfrm>
            <a:off x="1081836" y="2843606"/>
            <a:ext cx="10407650" cy="2710179"/>
          </a:xfrm>
          <a:prstGeom prst="rect">
            <a:avLst/>
          </a:prstGeom>
        </p:spPr>
        <p:txBody>
          <a:bodyPr wrap="square" lIns="0" tIns="0" rIns="0" bIns="0">
            <a:spAutoFit/>
          </a:bodyPr>
          <a:lstStyle>
            <a:lvl1pPr>
              <a:defRPr sz="2400" b="0" i="0">
                <a:solidFill>
                  <a:schemeClr val="tx1"/>
                </a:solidFill>
                <a:latin typeface="Lucida Sans Unicode"/>
                <a:cs typeface="Lucida Sans Unicode"/>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7/15/2024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marR="5080" indent="4719955">
              <a:lnSpc>
                <a:spcPct val="112300"/>
              </a:lnSpc>
              <a:spcBef>
                <a:spcPts val="100"/>
              </a:spcBef>
            </a:pPr>
            <a:r>
              <a:rPr dirty="0"/>
              <a:t>UNIT</a:t>
            </a:r>
            <a:r>
              <a:rPr spc="-80" dirty="0"/>
              <a:t> </a:t>
            </a:r>
            <a:r>
              <a:rPr spc="-50" dirty="0"/>
              <a:t>1 </a:t>
            </a:r>
            <a:r>
              <a:rPr dirty="0"/>
              <a:t>INTRODUCTION</a:t>
            </a:r>
            <a:r>
              <a:rPr spc="-70" dirty="0"/>
              <a:t> </a:t>
            </a:r>
            <a:r>
              <a:rPr dirty="0"/>
              <a:t>TO</a:t>
            </a:r>
            <a:r>
              <a:rPr spc="-85" dirty="0"/>
              <a:t> </a:t>
            </a:r>
            <a:r>
              <a:rPr dirty="0"/>
              <a:t>BUSINESS</a:t>
            </a:r>
            <a:r>
              <a:rPr spc="-80" dirty="0"/>
              <a:t> </a:t>
            </a:r>
            <a:r>
              <a:rPr spc="-20" dirty="0"/>
              <a:t>LAWS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7068" y="1130554"/>
            <a:ext cx="10473690" cy="4284345"/>
          </a:xfrm>
          <a:prstGeom prst="rect">
            <a:avLst/>
          </a:prstGeom>
        </p:spPr>
        <p:txBody>
          <a:bodyPr vert="horz" wrap="square" lIns="0" tIns="12065" rIns="0" bIns="0" rtlCol="0">
            <a:spAutoFit/>
          </a:bodyPr>
          <a:lstStyle/>
          <a:p>
            <a:pPr marL="268605" marR="111760" indent="-256540">
              <a:lnSpc>
                <a:spcPct val="100000"/>
              </a:lnSpc>
              <a:spcBef>
                <a:spcPts val="95"/>
              </a:spcBef>
              <a:tabLst>
                <a:tab pos="268605" algn="l"/>
              </a:tabLst>
            </a:pPr>
            <a:r>
              <a:rPr sz="1700" spc="350" dirty="0">
                <a:solidFill>
                  <a:srgbClr val="2CA1BE"/>
                </a:solidFill>
                <a:latin typeface="Microsoft Sans Serif"/>
                <a:cs typeface="Microsoft Sans Serif"/>
              </a:rPr>
              <a:t>🞂</a:t>
            </a:r>
            <a:r>
              <a:rPr sz="1700" dirty="0">
                <a:solidFill>
                  <a:srgbClr val="2CA1BE"/>
                </a:solidFill>
                <a:latin typeface="Microsoft Sans Serif"/>
                <a:cs typeface="Microsoft Sans Serif"/>
              </a:rPr>
              <a:t>​	</a:t>
            </a:r>
            <a:r>
              <a:rPr sz="2500" dirty="0">
                <a:latin typeface="Lucida Sans Unicode"/>
                <a:cs typeface="Lucida Sans Unicode"/>
              </a:rPr>
              <a:t>According</a:t>
            </a:r>
            <a:r>
              <a:rPr sz="2500" spc="-45" dirty="0">
                <a:latin typeface="Lucida Sans Unicode"/>
                <a:cs typeface="Lucida Sans Unicode"/>
              </a:rPr>
              <a:t> </a:t>
            </a:r>
            <a:r>
              <a:rPr sz="2500" dirty="0">
                <a:latin typeface="Lucida Sans Unicode"/>
                <a:cs typeface="Lucida Sans Unicode"/>
              </a:rPr>
              <a:t>to</a:t>
            </a:r>
            <a:r>
              <a:rPr sz="2500" spc="-35" dirty="0">
                <a:latin typeface="Lucida Sans Unicode"/>
                <a:cs typeface="Lucida Sans Unicode"/>
              </a:rPr>
              <a:t> </a:t>
            </a:r>
            <a:r>
              <a:rPr sz="2500" dirty="0">
                <a:latin typeface="Lucida Sans Unicode"/>
                <a:cs typeface="Lucida Sans Unicode"/>
              </a:rPr>
              <a:t>S.R.</a:t>
            </a:r>
            <a:r>
              <a:rPr sz="2500" spc="-35" dirty="0">
                <a:latin typeface="Lucida Sans Unicode"/>
                <a:cs typeface="Lucida Sans Unicode"/>
              </a:rPr>
              <a:t> </a:t>
            </a:r>
            <a:r>
              <a:rPr sz="2500" dirty="0">
                <a:latin typeface="Lucida Sans Unicode"/>
                <a:cs typeface="Lucida Sans Unicode"/>
              </a:rPr>
              <a:t>Daver,</a:t>
            </a:r>
            <a:r>
              <a:rPr sz="2500" spc="-40" dirty="0">
                <a:latin typeface="Lucida Sans Unicode"/>
                <a:cs typeface="Lucida Sans Unicode"/>
              </a:rPr>
              <a:t> </a:t>
            </a:r>
            <a:r>
              <a:rPr sz="2500" dirty="0">
                <a:latin typeface="Lucida Sans Unicode"/>
                <a:cs typeface="Lucida Sans Unicode"/>
              </a:rPr>
              <a:t>“</a:t>
            </a:r>
            <a:r>
              <a:rPr sz="2500" spc="-40" dirty="0">
                <a:latin typeface="Lucida Sans Unicode"/>
                <a:cs typeface="Lucida Sans Unicode"/>
              </a:rPr>
              <a:t> </a:t>
            </a:r>
            <a:r>
              <a:rPr sz="2500" dirty="0">
                <a:latin typeface="Lucida Sans Unicode"/>
                <a:cs typeface="Lucida Sans Unicode"/>
              </a:rPr>
              <a:t>B</a:t>
            </a:r>
            <a:r>
              <a:rPr sz="2500" spc="-30" dirty="0">
                <a:latin typeface="Lucida Sans Unicode"/>
                <a:cs typeface="Lucida Sans Unicode"/>
              </a:rPr>
              <a:t> </a:t>
            </a:r>
            <a:r>
              <a:rPr sz="2500" dirty="0">
                <a:latin typeface="Lucida Sans Unicode"/>
                <a:cs typeface="Lucida Sans Unicode"/>
              </a:rPr>
              <a:t>L</a:t>
            </a:r>
            <a:r>
              <a:rPr sz="2500" spc="-40" dirty="0">
                <a:latin typeface="Lucida Sans Unicode"/>
                <a:cs typeface="Lucida Sans Unicode"/>
              </a:rPr>
              <a:t> </a:t>
            </a:r>
            <a:r>
              <a:rPr sz="2500" dirty="0">
                <a:latin typeface="Lucida Sans Unicode"/>
                <a:cs typeface="Lucida Sans Unicode"/>
              </a:rPr>
              <a:t>is</a:t>
            </a:r>
            <a:r>
              <a:rPr sz="2500" spc="-30" dirty="0">
                <a:latin typeface="Lucida Sans Unicode"/>
                <a:cs typeface="Lucida Sans Unicode"/>
              </a:rPr>
              <a:t> </a:t>
            </a:r>
            <a:r>
              <a:rPr sz="2500" dirty="0">
                <a:latin typeface="Lucida Sans Unicode"/>
                <a:cs typeface="Lucida Sans Unicode"/>
              </a:rPr>
              <a:t>the</a:t>
            </a:r>
            <a:r>
              <a:rPr sz="2500" spc="-40" dirty="0">
                <a:latin typeface="Lucida Sans Unicode"/>
                <a:cs typeface="Lucida Sans Unicode"/>
              </a:rPr>
              <a:t> </a:t>
            </a:r>
            <a:r>
              <a:rPr sz="2500" dirty="0">
                <a:latin typeface="Lucida Sans Unicode"/>
                <a:cs typeface="Lucida Sans Unicode"/>
              </a:rPr>
              <a:t>branch</a:t>
            </a:r>
            <a:r>
              <a:rPr sz="2500" spc="-40" dirty="0">
                <a:latin typeface="Lucida Sans Unicode"/>
                <a:cs typeface="Lucida Sans Unicode"/>
              </a:rPr>
              <a:t> </a:t>
            </a:r>
            <a:r>
              <a:rPr sz="2500" dirty="0">
                <a:latin typeface="Lucida Sans Unicode"/>
                <a:cs typeface="Lucida Sans Unicode"/>
              </a:rPr>
              <a:t>of</a:t>
            </a:r>
            <a:r>
              <a:rPr sz="2500" spc="-35" dirty="0">
                <a:latin typeface="Lucida Sans Unicode"/>
                <a:cs typeface="Lucida Sans Unicode"/>
              </a:rPr>
              <a:t> </a:t>
            </a:r>
            <a:r>
              <a:rPr sz="2500" dirty="0">
                <a:latin typeface="Lucida Sans Unicode"/>
                <a:cs typeface="Lucida Sans Unicode"/>
              </a:rPr>
              <a:t>law</a:t>
            </a:r>
            <a:r>
              <a:rPr sz="2500" spc="-40" dirty="0">
                <a:latin typeface="Lucida Sans Unicode"/>
                <a:cs typeface="Lucida Sans Unicode"/>
              </a:rPr>
              <a:t> </a:t>
            </a:r>
            <a:r>
              <a:rPr sz="2500" dirty="0">
                <a:latin typeface="Lucida Sans Unicode"/>
                <a:cs typeface="Lucida Sans Unicode"/>
              </a:rPr>
              <a:t>which</a:t>
            </a:r>
            <a:r>
              <a:rPr sz="2500" spc="-40" dirty="0">
                <a:latin typeface="Lucida Sans Unicode"/>
                <a:cs typeface="Lucida Sans Unicode"/>
              </a:rPr>
              <a:t> </a:t>
            </a:r>
            <a:r>
              <a:rPr sz="2500" spc="-25" dirty="0">
                <a:latin typeface="Lucida Sans Unicode"/>
                <a:cs typeface="Lucida Sans Unicode"/>
              </a:rPr>
              <a:t>is </a:t>
            </a:r>
            <a:r>
              <a:rPr sz="2500" dirty="0">
                <a:latin typeface="Lucida Sans Unicode"/>
                <a:cs typeface="Lucida Sans Unicode"/>
              </a:rPr>
              <a:t>application</a:t>
            </a:r>
            <a:r>
              <a:rPr sz="2500" spc="-50" dirty="0">
                <a:latin typeface="Lucida Sans Unicode"/>
                <a:cs typeface="Lucida Sans Unicode"/>
              </a:rPr>
              <a:t> </a:t>
            </a:r>
            <a:r>
              <a:rPr sz="2500" dirty="0">
                <a:latin typeface="Lucida Sans Unicode"/>
                <a:cs typeface="Lucida Sans Unicode"/>
              </a:rPr>
              <a:t>to</a:t>
            </a:r>
            <a:r>
              <a:rPr sz="2500" spc="-50" dirty="0">
                <a:latin typeface="Lucida Sans Unicode"/>
                <a:cs typeface="Lucida Sans Unicode"/>
              </a:rPr>
              <a:t> </a:t>
            </a:r>
            <a:r>
              <a:rPr sz="2500" dirty="0">
                <a:latin typeface="Lucida Sans Unicode"/>
                <a:cs typeface="Lucida Sans Unicode"/>
              </a:rPr>
              <a:t>or</a:t>
            </a:r>
            <a:r>
              <a:rPr sz="2500" spc="-50" dirty="0">
                <a:latin typeface="Lucida Sans Unicode"/>
                <a:cs typeface="Lucida Sans Unicode"/>
              </a:rPr>
              <a:t> </a:t>
            </a:r>
            <a:r>
              <a:rPr sz="2500" dirty="0">
                <a:latin typeface="Lucida Sans Unicode"/>
                <a:cs typeface="Lucida Sans Unicode"/>
              </a:rPr>
              <a:t>concerned</a:t>
            </a:r>
            <a:r>
              <a:rPr sz="2500" spc="-55" dirty="0">
                <a:latin typeface="Lucida Sans Unicode"/>
                <a:cs typeface="Lucida Sans Unicode"/>
              </a:rPr>
              <a:t> </a:t>
            </a:r>
            <a:r>
              <a:rPr sz="2500" dirty="0">
                <a:latin typeface="Lucida Sans Unicode"/>
                <a:cs typeface="Lucida Sans Unicode"/>
              </a:rPr>
              <a:t>with</a:t>
            </a:r>
            <a:r>
              <a:rPr sz="2500" spc="-40" dirty="0">
                <a:latin typeface="Lucida Sans Unicode"/>
                <a:cs typeface="Lucida Sans Unicode"/>
              </a:rPr>
              <a:t> </a:t>
            </a:r>
            <a:r>
              <a:rPr sz="2500" dirty="0">
                <a:latin typeface="Lucida Sans Unicode"/>
                <a:cs typeface="Lucida Sans Unicode"/>
              </a:rPr>
              <a:t>trade</a:t>
            </a:r>
            <a:r>
              <a:rPr sz="2500" spc="-55" dirty="0">
                <a:latin typeface="Lucida Sans Unicode"/>
                <a:cs typeface="Lucida Sans Unicode"/>
              </a:rPr>
              <a:t> </a:t>
            </a:r>
            <a:r>
              <a:rPr sz="2500" dirty="0">
                <a:latin typeface="Lucida Sans Unicode"/>
                <a:cs typeface="Lucida Sans Unicode"/>
              </a:rPr>
              <a:t>&amp;</a:t>
            </a:r>
            <a:r>
              <a:rPr sz="2500" spc="-50" dirty="0">
                <a:latin typeface="Lucida Sans Unicode"/>
                <a:cs typeface="Lucida Sans Unicode"/>
              </a:rPr>
              <a:t> </a:t>
            </a:r>
            <a:r>
              <a:rPr sz="2500" dirty="0">
                <a:latin typeface="Lucida Sans Unicode"/>
                <a:cs typeface="Lucida Sans Unicode"/>
              </a:rPr>
              <a:t>commerce</a:t>
            </a:r>
            <a:r>
              <a:rPr sz="2500" spc="-50" dirty="0">
                <a:latin typeface="Lucida Sans Unicode"/>
                <a:cs typeface="Lucida Sans Unicode"/>
              </a:rPr>
              <a:t> </a:t>
            </a:r>
            <a:r>
              <a:rPr sz="2500" dirty="0">
                <a:latin typeface="Lucida Sans Unicode"/>
                <a:cs typeface="Lucida Sans Unicode"/>
              </a:rPr>
              <a:t>in</a:t>
            </a:r>
            <a:r>
              <a:rPr sz="2500" spc="-50" dirty="0">
                <a:latin typeface="Lucida Sans Unicode"/>
                <a:cs typeface="Lucida Sans Unicode"/>
              </a:rPr>
              <a:t> </a:t>
            </a:r>
            <a:r>
              <a:rPr sz="2500" spc="-10" dirty="0">
                <a:latin typeface="Lucida Sans Unicode"/>
                <a:cs typeface="Lucida Sans Unicode"/>
              </a:rPr>
              <a:t>connection </a:t>
            </a:r>
            <a:r>
              <a:rPr sz="2500" dirty="0">
                <a:latin typeface="Lucida Sans Unicode"/>
                <a:cs typeface="Lucida Sans Unicode"/>
              </a:rPr>
              <a:t>with</a:t>
            </a:r>
            <a:r>
              <a:rPr sz="2500" spc="-80" dirty="0">
                <a:latin typeface="Lucida Sans Unicode"/>
                <a:cs typeface="Lucida Sans Unicode"/>
              </a:rPr>
              <a:t> </a:t>
            </a:r>
            <a:r>
              <a:rPr sz="2500" dirty="0">
                <a:latin typeface="Lucida Sans Unicode"/>
                <a:cs typeface="Lucida Sans Unicode"/>
              </a:rPr>
              <a:t>various</a:t>
            </a:r>
            <a:r>
              <a:rPr sz="2500" spc="-65" dirty="0">
                <a:latin typeface="Lucida Sans Unicode"/>
                <a:cs typeface="Lucida Sans Unicode"/>
              </a:rPr>
              <a:t> </a:t>
            </a:r>
            <a:r>
              <a:rPr sz="2500" dirty="0">
                <a:latin typeface="Lucida Sans Unicode"/>
                <a:cs typeface="Lucida Sans Unicode"/>
              </a:rPr>
              <a:t>business</a:t>
            </a:r>
            <a:r>
              <a:rPr sz="2500" spc="-80" dirty="0">
                <a:latin typeface="Lucida Sans Unicode"/>
                <a:cs typeface="Lucida Sans Unicode"/>
              </a:rPr>
              <a:t> </a:t>
            </a:r>
            <a:r>
              <a:rPr sz="2500" spc="-10" dirty="0">
                <a:latin typeface="Lucida Sans Unicode"/>
                <a:cs typeface="Lucida Sans Unicode"/>
              </a:rPr>
              <a:t>transactions”.</a:t>
            </a:r>
            <a:endParaRPr sz="2500">
              <a:latin typeface="Lucida Sans Unicode"/>
              <a:cs typeface="Lucida Sans Unicode"/>
            </a:endParaRPr>
          </a:p>
          <a:p>
            <a:pPr marL="113030">
              <a:lnSpc>
                <a:spcPct val="100000"/>
              </a:lnSpc>
              <a:spcBef>
                <a:spcPts val="330"/>
              </a:spcBef>
            </a:pPr>
            <a:r>
              <a:rPr sz="3000" u="sng" dirty="0">
                <a:uFill>
                  <a:solidFill>
                    <a:srgbClr val="000000"/>
                  </a:solidFill>
                </a:uFill>
                <a:latin typeface="Lucida Sans Unicode"/>
                <a:cs typeface="Lucida Sans Unicode"/>
              </a:rPr>
              <a:t>objectives</a:t>
            </a:r>
            <a:r>
              <a:rPr sz="3000" u="sng" spc="-55" dirty="0">
                <a:uFill>
                  <a:solidFill>
                    <a:srgbClr val="000000"/>
                  </a:solidFill>
                </a:uFill>
                <a:latin typeface="Lucida Sans Unicode"/>
                <a:cs typeface="Lucida Sans Unicode"/>
              </a:rPr>
              <a:t> </a:t>
            </a:r>
            <a:r>
              <a:rPr sz="3000" u="sng" dirty="0">
                <a:uFill>
                  <a:solidFill>
                    <a:srgbClr val="000000"/>
                  </a:solidFill>
                </a:uFill>
                <a:latin typeface="Lucida Sans Unicode"/>
                <a:cs typeface="Lucida Sans Unicode"/>
              </a:rPr>
              <a:t>of</a:t>
            </a:r>
            <a:r>
              <a:rPr sz="3000" u="sng" spc="-30" dirty="0">
                <a:uFill>
                  <a:solidFill>
                    <a:srgbClr val="000000"/>
                  </a:solidFill>
                </a:uFill>
                <a:latin typeface="Lucida Sans Unicode"/>
                <a:cs typeface="Lucida Sans Unicode"/>
              </a:rPr>
              <a:t> </a:t>
            </a:r>
            <a:r>
              <a:rPr sz="3000" u="sng" dirty="0">
                <a:uFill>
                  <a:solidFill>
                    <a:srgbClr val="000000"/>
                  </a:solidFill>
                </a:uFill>
                <a:latin typeface="Lucida Sans Unicode"/>
                <a:cs typeface="Lucida Sans Unicode"/>
              </a:rPr>
              <a:t>B</a:t>
            </a:r>
            <a:r>
              <a:rPr sz="3000" u="sng" spc="-15" dirty="0">
                <a:uFill>
                  <a:solidFill>
                    <a:srgbClr val="000000"/>
                  </a:solidFill>
                </a:uFill>
                <a:latin typeface="Lucida Sans Unicode"/>
                <a:cs typeface="Lucida Sans Unicode"/>
              </a:rPr>
              <a:t> </a:t>
            </a:r>
            <a:r>
              <a:rPr sz="3000" u="sng" spc="-50" dirty="0">
                <a:uFill>
                  <a:solidFill>
                    <a:srgbClr val="000000"/>
                  </a:solidFill>
                </a:uFill>
                <a:latin typeface="Lucida Sans Unicode"/>
                <a:cs typeface="Lucida Sans Unicode"/>
              </a:rPr>
              <a:t>L</a:t>
            </a:r>
            <a:endParaRPr sz="3000">
              <a:latin typeface="Lucida Sans Unicode"/>
              <a:cs typeface="Lucida Sans Unicode"/>
            </a:endParaRPr>
          </a:p>
          <a:p>
            <a:pPr marL="469265" indent="-456565">
              <a:lnSpc>
                <a:spcPct val="100000"/>
              </a:lnSpc>
              <a:spcBef>
                <a:spcPts val="525"/>
              </a:spcBef>
              <a:buClr>
                <a:srgbClr val="2CA1BE"/>
              </a:buClr>
              <a:buSzPct val="68181"/>
              <a:buAutoNum type="arabicPeriod"/>
              <a:tabLst>
                <a:tab pos="469265" algn="l"/>
              </a:tabLst>
            </a:pPr>
            <a:r>
              <a:rPr sz="2200" dirty="0">
                <a:latin typeface="Lucida Sans Unicode"/>
                <a:cs typeface="Lucida Sans Unicode"/>
              </a:rPr>
              <a:t>To</a:t>
            </a:r>
            <a:r>
              <a:rPr sz="2200" spc="-65" dirty="0">
                <a:latin typeface="Lucida Sans Unicode"/>
                <a:cs typeface="Lucida Sans Unicode"/>
              </a:rPr>
              <a:t> </a:t>
            </a:r>
            <a:r>
              <a:rPr sz="2200" dirty="0">
                <a:latin typeface="Lucida Sans Unicode"/>
                <a:cs typeface="Lucida Sans Unicode"/>
              </a:rPr>
              <a:t>lay</a:t>
            </a:r>
            <a:r>
              <a:rPr sz="2200" spc="-50" dirty="0">
                <a:latin typeface="Lucida Sans Unicode"/>
                <a:cs typeface="Lucida Sans Unicode"/>
              </a:rPr>
              <a:t> </a:t>
            </a:r>
            <a:r>
              <a:rPr sz="2200" dirty="0">
                <a:latin typeface="Lucida Sans Unicode"/>
                <a:cs typeface="Lucida Sans Unicode"/>
              </a:rPr>
              <a:t>the</a:t>
            </a:r>
            <a:r>
              <a:rPr sz="2200" spc="-60" dirty="0">
                <a:latin typeface="Lucida Sans Unicode"/>
                <a:cs typeface="Lucida Sans Unicode"/>
              </a:rPr>
              <a:t> </a:t>
            </a:r>
            <a:r>
              <a:rPr sz="2200" dirty="0">
                <a:latin typeface="Lucida Sans Unicode"/>
                <a:cs typeface="Lucida Sans Unicode"/>
              </a:rPr>
              <a:t>framework</a:t>
            </a:r>
            <a:r>
              <a:rPr sz="2200" spc="-30" dirty="0">
                <a:latin typeface="Lucida Sans Unicode"/>
                <a:cs typeface="Lucida Sans Unicode"/>
              </a:rPr>
              <a:t> </a:t>
            </a:r>
            <a:r>
              <a:rPr sz="2200" dirty="0">
                <a:latin typeface="Lucida Sans Unicode"/>
                <a:cs typeface="Lucida Sans Unicode"/>
              </a:rPr>
              <a:t>in</a:t>
            </a:r>
            <a:r>
              <a:rPr sz="2200" spc="-65" dirty="0">
                <a:latin typeface="Lucida Sans Unicode"/>
                <a:cs typeface="Lucida Sans Unicode"/>
              </a:rPr>
              <a:t> </a:t>
            </a:r>
            <a:r>
              <a:rPr sz="2200" dirty="0">
                <a:latin typeface="Lucida Sans Unicode"/>
                <a:cs typeface="Lucida Sans Unicode"/>
              </a:rPr>
              <a:t>order</a:t>
            </a:r>
            <a:r>
              <a:rPr sz="2200" spc="-40" dirty="0">
                <a:latin typeface="Lucida Sans Unicode"/>
                <a:cs typeface="Lucida Sans Unicode"/>
              </a:rPr>
              <a:t> </a:t>
            </a:r>
            <a:r>
              <a:rPr sz="2200" dirty="0">
                <a:latin typeface="Lucida Sans Unicode"/>
                <a:cs typeface="Lucida Sans Unicode"/>
              </a:rPr>
              <a:t>to</a:t>
            </a:r>
            <a:r>
              <a:rPr sz="2200" spc="-65" dirty="0">
                <a:latin typeface="Lucida Sans Unicode"/>
                <a:cs typeface="Lucida Sans Unicode"/>
              </a:rPr>
              <a:t> </a:t>
            </a:r>
            <a:r>
              <a:rPr sz="2200" dirty="0">
                <a:latin typeface="Lucida Sans Unicode"/>
                <a:cs typeface="Lucida Sans Unicode"/>
              </a:rPr>
              <a:t>carry</a:t>
            </a:r>
            <a:r>
              <a:rPr sz="2200" spc="-60" dirty="0">
                <a:latin typeface="Lucida Sans Unicode"/>
                <a:cs typeface="Lucida Sans Unicode"/>
              </a:rPr>
              <a:t> </a:t>
            </a:r>
            <a:r>
              <a:rPr sz="2200" dirty="0">
                <a:latin typeface="Lucida Sans Unicode"/>
                <a:cs typeface="Lucida Sans Unicode"/>
              </a:rPr>
              <a:t>out</a:t>
            </a:r>
            <a:r>
              <a:rPr sz="2200" spc="-55" dirty="0">
                <a:latin typeface="Lucida Sans Unicode"/>
                <a:cs typeface="Lucida Sans Unicode"/>
              </a:rPr>
              <a:t> </a:t>
            </a:r>
            <a:r>
              <a:rPr sz="2200" dirty="0">
                <a:latin typeface="Lucida Sans Unicode"/>
                <a:cs typeface="Lucida Sans Unicode"/>
              </a:rPr>
              <a:t>the</a:t>
            </a:r>
            <a:r>
              <a:rPr sz="2200" spc="-60" dirty="0">
                <a:latin typeface="Lucida Sans Unicode"/>
                <a:cs typeface="Lucida Sans Unicode"/>
              </a:rPr>
              <a:t> </a:t>
            </a:r>
            <a:r>
              <a:rPr sz="2200" dirty="0">
                <a:latin typeface="Lucida Sans Unicode"/>
                <a:cs typeface="Lucida Sans Unicode"/>
              </a:rPr>
              <a:t>commercial</a:t>
            </a:r>
            <a:r>
              <a:rPr sz="2200" spc="-60" dirty="0">
                <a:latin typeface="Lucida Sans Unicode"/>
                <a:cs typeface="Lucida Sans Unicode"/>
              </a:rPr>
              <a:t> </a:t>
            </a:r>
            <a:r>
              <a:rPr sz="2200" dirty="0">
                <a:latin typeface="Lucida Sans Unicode"/>
                <a:cs typeface="Lucida Sans Unicode"/>
              </a:rPr>
              <a:t>transactions</a:t>
            </a:r>
            <a:r>
              <a:rPr sz="2200" spc="-35" dirty="0">
                <a:latin typeface="Lucida Sans Unicode"/>
                <a:cs typeface="Lucida Sans Unicode"/>
              </a:rPr>
              <a:t> </a:t>
            </a:r>
            <a:r>
              <a:rPr sz="2200" spc="-25" dirty="0">
                <a:latin typeface="Lucida Sans Unicode"/>
                <a:cs typeface="Lucida Sans Unicode"/>
              </a:rPr>
              <a:t>of</a:t>
            </a:r>
            <a:endParaRPr sz="2200">
              <a:latin typeface="Lucida Sans Unicode"/>
              <a:cs typeface="Lucida Sans Unicode"/>
            </a:endParaRPr>
          </a:p>
          <a:p>
            <a:pPr marL="469900">
              <a:lnSpc>
                <a:spcPct val="100000"/>
              </a:lnSpc>
            </a:pPr>
            <a:r>
              <a:rPr sz="2200" dirty="0">
                <a:latin typeface="Lucida Sans Unicode"/>
                <a:cs typeface="Lucida Sans Unicode"/>
              </a:rPr>
              <a:t>individuals,</a:t>
            </a:r>
            <a:r>
              <a:rPr sz="2200" spc="-95" dirty="0">
                <a:latin typeface="Lucida Sans Unicode"/>
                <a:cs typeface="Lucida Sans Unicode"/>
              </a:rPr>
              <a:t> </a:t>
            </a:r>
            <a:r>
              <a:rPr sz="2200" dirty="0">
                <a:latin typeface="Lucida Sans Unicode"/>
                <a:cs typeface="Lucida Sans Unicode"/>
              </a:rPr>
              <a:t>partnership</a:t>
            </a:r>
            <a:r>
              <a:rPr sz="2200" spc="-85" dirty="0">
                <a:latin typeface="Lucida Sans Unicode"/>
                <a:cs typeface="Lucida Sans Unicode"/>
              </a:rPr>
              <a:t> </a:t>
            </a:r>
            <a:r>
              <a:rPr sz="2200" dirty="0">
                <a:latin typeface="Lucida Sans Unicode"/>
                <a:cs typeface="Lucida Sans Unicode"/>
              </a:rPr>
              <a:t>concerns</a:t>
            </a:r>
            <a:r>
              <a:rPr sz="2200" spc="-114" dirty="0">
                <a:latin typeface="Lucida Sans Unicode"/>
                <a:cs typeface="Lucida Sans Unicode"/>
              </a:rPr>
              <a:t> </a:t>
            </a:r>
            <a:r>
              <a:rPr sz="2200" dirty="0">
                <a:latin typeface="Lucida Sans Unicode"/>
                <a:cs typeface="Lucida Sans Unicode"/>
              </a:rPr>
              <a:t>or</a:t>
            </a:r>
            <a:r>
              <a:rPr sz="2200" spc="-110" dirty="0">
                <a:latin typeface="Lucida Sans Unicode"/>
                <a:cs typeface="Lucida Sans Unicode"/>
              </a:rPr>
              <a:t> </a:t>
            </a:r>
            <a:r>
              <a:rPr sz="2200" spc="-25" dirty="0">
                <a:latin typeface="Lucida Sans Unicode"/>
                <a:cs typeface="Lucida Sans Unicode"/>
              </a:rPr>
              <a:t>JSC</a:t>
            </a:r>
            <a:endParaRPr sz="2200">
              <a:latin typeface="Lucida Sans Unicode"/>
              <a:cs typeface="Lucida Sans Unicode"/>
            </a:endParaRPr>
          </a:p>
          <a:p>
            <a:pPr marL="469265" indent="-456565">
              <a:lnSpc>
                <a:spcPct val="100000"/>
              </a:lnSpc>
              <a:spcBef>
                <a:spcPts val="395"/>
              </a:spcBef>
              <a:buClr>
                <a:srgbClr val="2CA1BE"/>
              </a:buClr>
              <a:buSzPct val="68181"/>
              <a:buAutoNum type="arabicPeriod" startAt="2"/>
              <a:tabLst>
                <a:tab pos="469265" algn="l"/>
              </a:tabLst>
            </a:pPr>
            <a:r>
              <a:rPr sz="2200" dirty="0">
                <a:latin typeface="Lucida Sans Unicode"/>
                <a:cs typeface="Lucida Sans Unicode"/>
              </a:rPr>
              <a:t>It</a:t>
            </a:r>
            <a:r>
              <a:rPr sz="2200" spc="-55" dirty="0">
                <a:latin typeface="Lucida Sans Unicode"/>
                <a:cs typeface="Lucida Sans Unicode"/>
              </a:rPr>
              <a:t> </a:t>
            </a:r>
            <a:r>
              <a:rPr sz="2200" dirty="0">
                <a:latin typeface="Lucida Sans Unicode"/>
                <a:cs typeface="Lucida Sans Unicode"/>
              </a:rPr>
              <a:t>helps</a:t>
            </a:r>
            <a:r>
              <a:rPr sz="2200" spc="-35" dirty="0">
                <a:latin typeface="Lucida Sans Unicode"/>
                <a:cs typeface="Lucida Sans Unicode"/>
              </a:rPr>
              <a:t> </a:t>
            </a:r>
            <a:r>
              <a:rPr sz="2200" dirty="0">
                <a:latin typeface="Lucida Sans Unicode"/>
                <a:cs typeface="Lucida Sans Unicode"/>
              </a:rPr>
              <a:t>the</a:t>
            </a:r>
            <a:r>
              <a:rPr sz="2200" spc="-60" dirty="0">
                <a:latin typeface="Lucida Sans Unicode"/>
                <a:cs typeface="Lucida Sans Unicode"/>
              </a:rPr>
              <a:t> </a:t>
            </a:r>
            <a:r>
              <a:rPr sz="2200" dirty="0">
                <a:latin typeface="Lucida Sans Unicode"/>
                <a:cs typeface="Lucida Sans Unicode"/>
              </a:rPr>
              <a:t>merchants</a:t>
            </a:r>
            <a:r>
              <a:rPr sz="2200" spc="-55" dirty="0">
                <a:latin typeface="Lucida Sans Unicode"/>
                <a:cs typeface="Lucida Sans Unicode"/>
              </a:rPr>
              <a:t> </a:t>
            </a:r>
            <a:r>
              <a:rPr sz="2200" dirty="0">
                <a:latin typeface="Lucida Sans Unicode"/>
                <a:cs typeface="Lucida Sans Unicode"/>
              </a:rPr>
              <a:t>avoid</a:t>
            </a:r>
            <a:r>
              <a:rPr sz="2200" spc="-50" dirty="0">
                <a:latin typeface="Lucida Sans Unicode"/>
                <a:cs typeface="Lucida Sans Unicode"/>
              </a:rPr>
              <a:t> </a:t>
            </a:r>
            <a:r>
              <a:rPr sz="2200" dirty="0">
                <a:latin typeface="Lucida Sans Unicode"/>
                <a:cs typeface="Lucida Sans Unicode"/>
              </a:rPr>
              <a:t>&amp;</a:t>
            </a:r>
            <a:r>
              <a:rPr sz="2200" spc="-50" dirty="0">
                <a:latin typeface="Lucida Sans Unicode"/>
                <a:cs typeface="Lucida Sans Unicode"/>
              </a:rPr>
              <a:t> </a:t>
            </a:r>
            <a:r>
              <a:rPr sz="2200" dirty="0">
                <a:latin typeface="Lucida Sans Unicode"/>
                <a:cs typeface="Lucida Sans Unicode"/>
              </a:rPr>
              <a:t>settle</a:t>
            </a:r>
            <a:r>
              <a:rPr sz="2200" spc="-25" dirty="0">
                <a:latin typeface="Lucida Sans Unicode"/>
                <a:cs typeface="Lucida Sans Unicode"/>
              </a:rPr>
              <a:t> </a:t>
            </a:r>
            <a:r>
              <a:rPr sz="2200" dirty="0">
                <a:latin typeface="Lucida Sans Unicode"/>
                <a:cs typeface="Lucida Sans Unicode"/>
              </a:rPr>
              <a:t>their</a:t>
            </a:r>
            <a:r>
              <a:rPr sz="2200" spc="-45" dirty="0">
                <a:latin typeface="Lucida Sans Unicode"/>
                <a:cs typeface="Lucida Sans Unicode"/>
              </a:rPr>
              <a:t> </a:t>
            </a:r>
            <a:r>
              <a:rPr sz="2200" spc="-10" dirty="0">
                <a:latin typeface="Lucida Sans Unicode"/>
                <a:cs typeface="Lucida Sans Unicode"/>
              </a:rPr>
              <a:t>conflicts</a:t>
            </a:r>
            <a:endParaRPr sz="2200">
              <a:latin typeface="Lucida Sans Unicode"/>
              <a:cs typeface="Lucida Sans Unicode"/>
            </a:endParaRPr>
          </a:p>
          <a:p>
            <a:pPr marL="469265" indent="-456565">
              <a:lnSpc>
                <a:spcPct val="100000"/>
              </a:lnSpc>
              <a:spcBef>
                <a:spcPts val="400"/>
              </a:spcBef>
              <a:buClr>
                <a:srgbClr val="2CA1BE"/>
              </a:buClr>
              <a:buSzPct val="68181"/>
              <a:buAutoNum type="arabicPeriod" startAt="2"/>
              <a:tabLst>
                <a:tab pos="469265" algn="l"/>
              </a:tabLst>
            </a:pPr>
            <a:r>
              <a:rPr sz="2200" dirty="0">
                <a:latin typeface="Lucida Sans Unicode"/>
                <a:cs typeface="Lucida Sans Unicode"/>
              </a:rPr>
              <a:t>It</a:t>
            </a:r>
            <a:r>
              <a:rPr sz="2200" spc="-60" dirty="0">
                <a:latin typeface="Lucida Sans Unicode"/>
                <a:cs typeface="Lucida Sans Unicode"/>
              </a:rPr>
              <a:t> </a:t>
            </a:r>
            <a:r>
              <a:rPr sz="2200" dirty="0">
                <a:latin typeface="Lucida Sans Unicode"/>
                <a:cs typeface="Lucida Sans Unicode"/>
              </a:rPr>
              <a:t>has</a:t>
            </a:r>
            <a:r>
              <a:rPr sz="2200" spc="-60" dirty="0">
                <a:latin typeface="Lucida Sans Unicode"/>
                <a:cs typeface="Lucida Sans Unicode"/>
              </a:rPr>
              <a:t> </a:t>
            </a:r>
            <a:r>
              <a:rPr sz="2200" dirty="0">
                <a:latin typeface="Lucida Sans Unicode"/>
                <a:cs typeface="Lucida Sans Unicode"/>
              </a:rPr>
              <a:t>social</a:t>
            </a:r>
            <a:r>
              <a:rPr sz="2200" spc="-40" dirty="0">
                <a:latin typeface="Lucida Sans Unicode"/>
                <a:cs typeface="Lucida Sans Unicode"/>
              </a:rPr>
              <a:t> </a:t>
            </a:r>
            <a:r>
              <a:rPr sz="2200" dirty="0">
                <a:latin typeface="Lucida Sans Unicode"/>
                <a:cs typeface="Lucida Sans Unicode"/>
              </a:rPr>
              <a:t>objectives,</a:t>
            </a:r>
            <a:r>
              <a:rPr sz="2200" spc="-35" dirty="0">
                <a:latin typeface="Lucida Sans Unicode"/>
                <a:cs typeface="Lucida Sans Unicode"/>
              </a:rPr>
              <a:t> </a:t>
            </a:r>
            <a:r>
              <a:rPr sz="2200" dirty="0">
                <a:latin typeface="Lucida Sans Unicode"/>
                <a:cs typeface="Lucida Sans Unicode"/>
              </a:rPr>
              <a:t>to</a:t>
            </a:r>
            <a:r>
              <a:rPr sz="2200" spc="-65" dirty="0">
                <a:latin typeface="Lucida Sans Unicode"/>
                <a:cs typeface="Lucida Sans Unicode"/>
              </a:rPr>
              <a:t> </a:t>
            </a:r>
            <a:r>
              <a:rPr sz="2200" dirty="0">
                <a:latin typeface="Lucida Sans Unicode"/>
                <a:cs typeface="Lucida Sans Unicode"/>
              </a:rPr>
              <a:t>serve</a:t>
            </a:r>
            <a:r>
              <a:rPr sz="2200" spc="-45" dirty="0">
                <a:latin typeface="Lucida Sans Unicode"/>
                <a:cs typeface="Lucida Sans Unicode"/>
              </a:rPr>
              <a:t> </a:t>
            </a:r>
            <a:r>
              <a:rPr sz="2200" dirty="0">
                <a:latin typeface="Lucida Sans Unicode"/>
                <a:cs typeface="Lucida Sans Unicode"/>
              </a:rPr>
              <a:t>the</a:t>
            </a:r>
            <a:r>
              <a:rPr sz="2200" spc="-65" dirty="0">
                <a:latin typeface="Lucida Sans Unicode"/>
                <a:cs typeface="Lucida Sans Unicode"/>
              </a:rPr>
              <a:t> </a:t>
            </a:r>
            <a:r>
              <a:rPr sz="2200" dirty="0">
                <a:latin typeface="Lucida Sans Unicode"/>
                <a:cs typeface="Lucida Sans Unicode"/>
              </a:rPr>
              <a:t>country</a:t>
            </a:r>
            <a:r>
              <a:rPr sz="2200" spc="-70" dirty="0">
                <a:latin typeface="Lucida Sans Unicode"/>
                <a:cs typeface="Lucida Sans Unicode"/>
              </a:rPr>
              <a:t> </a:t>
            </a:r>
            <a:r>
              <a:rPr sz="2200" dirty="0">
                <a:latin typeface="Lucida Sans Unicode"/>
                <a:cs typeface="Lucida Sans Unicode"/>
              </a:rPr>
              <a:t>at</a:t>
            </a:r>
            <a:r>
              <a:rPr sz="2200" spc="-45" dirty="0">
                <a:latin typeface="Lucida Sans Unicode"/>
                <a:cs typeface="Lucida Sans Unicode"/>
              </a:rPr>
              <a:t> </a:t>
            </a:r>
            <a:r>
              <a:rPr sz="2200" spc="-10" dirty="0">
                <a:latin typeface="Lucida Sans Unicode"/>
                <a:cs typeface="Lucida Sans Unicode"/>
              </a:rPr>
              <a:t>large</a:t>
            </a:r>
            <a:endParaRPr sz="2200">
              <a:latin typeface="Lucida Sans Unicode"/>
              <a:cs typeface="Lucida Sans Unicode"/>
            </a:endParaRPr>
          </a:p>
          <a:p>
            <a:pPr marL="469900" marR="352425" indent="-457200">
              <a:lnSpc>
                <a:spcPct val="100000"/>
              </a:lnSpc>
              <a:spcBef>
                <a:spcPts val="409"/>
              </a:spcBef>
              <a:buClr>
                <a:srgbClr val="2CA1BE"/>
              </a:buClr>
              <a:buSzPct val="68181"/>
              <a:buAutoNum type="arabicPeriod" startAt="2"/>
              <a:tabLst>
                <a:tab pos="469900" algn="l"/>
              </a:tabLst>
            </a:pPr>
            <a:r>
              <a:rPr sz="2200" dirty="0">
                <a:latin typeface="Lucida Sans Unicode"/>
                <a:cs typeface="Lucida Sans Unicode"/>
              </a:rPr>
              <a:t>It</a:t>
            </a:r>
            <a:r>
              <a:rPr sz="2200" spc="-75" dirty="0">
                <a:latin typeface="Lucida Sans Unicode"/>
                <a:cs typeface="Lucida Sans Unicode"/>
              </a:rPr>
              <a:t> </a:t>
            </a:r>
            <a:r>
              <a:rPr sz="2200" dirty="0">
                <a:latin typeface="Lucida Sans Unicode"/>
                <a:cs typeface="Lucida Sans Unicode"/>
              </a:rPr>
              <a:t>strive</a:t>
            </a:r>
            <a:r>
              <a:rPr sz="2200" spc="-60" dirty="0">
                <a:latin typeface="Lucida Sans Unicode"/>
                <a:cs typeface="Lucida Sans Unicode"/>
              </a:rPr>
              <a:t> </a:t>
            </a:r>
            <a:r>
              <a:rPr sz="2200" dirty="0">
                <a:latin typeface="Lucida Sans Unicode"/>
                <a:cs typeface="Lucida Sans Unicode"/>
              </a:rPr>
              <a:t>towards</a:t>
            </a:r>
            <a:r>
              <a:rPr sz="2200" spc="-40" dirty="0">
                <a:latin typeface="Lucida Sans Unicode"/>
                <a:cs typeface="Lucida Sans Unicode"/>
              </a:rPr>
              <a:t> </a:t>
            </a:r>
            <a:r>
              <a:rPr sz="2200" dirty="0">
                <a:latin typeface="Lucida Sans Unicode"/>
                <a:cs typeface="Lucida Sans Unicode"/>
              </a:rPr>
              <a:t>equitable</a:t>
            </a:r>
            <a:r>
              <a:rPr sz="2200" spc="-60" dirty="0">
                <a:latin typeface="Lucida Sans Unicode"/>
                <a:cs typeface="Lucida Sans Unicode"/>
              </a:rPr>
              <a:t> </a:t>
            </a:r>
            <a:r>
              <a:rPr sz="2200" dirty="0">
                <a:latin typeface="Lucida Sans Unicode"/>
                <a:cs typeface="Lucida Sans Unicode"/>
              </a:rPr>
              <a:t>distribution</a:t>
            </a:r>
            <a:r>
              <a:rPr sz="2200" spc="-40" dirty="0">
                <a:latin typeface="Lucida Sans Unicode"/>
                <a:cs typeface="Lucida Sans Unicode"/>
              </a:rPr>
              <a:t> </a:t>
            </a:r>
            <a:r>
              <a:rPr sz="2200" dirty="0">
                <a:latin typeface="Lucida Sans Unicode"/>
                <a:cs typeface="Lucida Sans Unicode"/>
              </a:rPr>
              <a:t>of</a:t>
            </a:r>
            <a:r>
              <a:rPr sz="2200" spc="-80" dirty="0">
                <a:latin typeface="Lucida Sans Unicode"/>
                <a:cs typeface="Lucida Sans Unicode"/>
              </a:rPr>
              <a:t> </a:t>
            </a:r>
            <a:r>
              <a:rPr sz="2200" dirty="0">
                <a:latin typeface="Lucida Sans Unicode"/>
                <a:cs typeface="Lucida Sans Unicode"/>
              </a:rPr>
              <a:t>wealth</a:t>
            </a:r>
            <a:r>
              <a:rPr sz="2200" spc="-60" dirty="0">
                <a:latin typeface="Lucida Sans Unicode"/>
                <a:cs typeface="Lucida Sans Unicode"/>
              </a:rPr>
              <a:t> </a:t>
            </a:r>
            <a:r>
              <a:rPr sz="2200" dirty="0">
                <a:latin typeface="Lucida Sans Unicode"/>
                <a:cs typeface="Lucida Sans Unicode"/>
              </a:rPr>
              <a:t>by</a:t>
            </a:r>
            <a:r>
              <a:rPr sz="2200" spc="-70" dirty="0">
                <a:latin typeface="Lucida Sans Unicode"/>
                <a:cs typeface="Lucida Sans Unicode"/>
              </a:rPr>
              <a:t> </a:t>
            </a:r>
            <a:r>
              <a:rPr sz="2200" dirty="0">
                <a:latin typeface="Lucida Sans Unicode"/>
                <a:cs typeface="Lucida Sans Unicode"/>
              </a:rPr>
              <a:t>preventing</a:t>
            </a:r>
            <a:r>
              <a:rPr sz="2200" spc="-75" dirty="0">
                <a:latin typeface="Lucida Sans Unicode"/>
                <a:cs typeface="Lucida Sans Unicode"/>
              </a:rPr>
              <a:t> </a:t>
            </a:r>
            <a:r>
              <a:rPr sz="2200" spc="-25" dirty="0">
                <a:latin typeface="Lucida Sans Unicode"/>
                <a:cs typeface="Lucida Sans Unicode"/>
              </a:rPr>
              <a:t>the </a:t>
            </a:r>
            <a:r>
              <a:rPr sz="2200" spc="-10" dirty="0">
                <a:latin typeface="Lucida Sans Unicode"/>
                <a:cs typeface="Lucida Sans Unicode"/>
              </a:rPr>
              <a:t>concentration</a:t>
            </a:r>
            <a:r>
              <a:rPr sz="2200" spc="-45" dirty="0">
                <a:latin typeface="Lucida Sans Unicode"/>
                <a:cs typeface="Lucida Sans Unicode"/>
              </a:rPr>
              <a:t> </a:t>
            </a:r>
            <a:r>
              <a:rPr sz="2200" dirty="0">
                <a:latin typeface="Lucida Sans Unicode"/>
                <a:cs typeface="Lucida Sans Unicode"/>
              </a:rPr>
              <a:t>of</a:t>
            </a:r>
            <a:r>
              <a:rPr sz="2200" spc="-45" dirty="0">
                <a:latin typeface="Lucida Sans Unicode"/>
                <a:cs typeface="Lucida Sans Unicode"/>
              </a:rPr>
              <a:t> </a:t>
            </a:r>
            <a:r>
              <a:rPr sz="2200" dirty="0">
                <a:latin typeface="Lucida Sans Unicode"/>
                <a:cs typeface="Lucida Sans Unicode"/>
              </a:rPr>
              <a:t>economic</a:t>
            </a:r>
            <a:r>
              <a:rPr sz="2200" spc="-55" dirty="0">
                <a:latin typeface="Lucida Sans Unicode"/>
                <a:cs typeface="Lucida Sans Unicode"/>
              </a:rPr>
              <a:t> </a:t>
            </a:r>
            <a:r>
              <a:rPr sz="2200" dirty="0">
                <a:latin typeface="Lucida Sans Unicode"/>
                <a:cs typeface="Lucida Sans Unicode"/>
              </a:rPr>
              <a:t>power</a:t>
            </a:r>
            <a:r>
              <a:rPr sz="2200" spc="-35" dirty="0">
                <a:latin typeface="Lucida Sans Unicode"/>
                <a:cs typeface="Lucida Sans Unicode"/>
              </a:rPr>
              <a:t> </a:t>
            </a:r>
            <a:r>
              <a:rPr sz="2200" dirty="0">
                <a:latin typeface="Lucida Sans Unicode"/>
                <a:cs typeface="Lucida Sans Unicode"/>
              </a:rPr>
              <a:t>in</a:t>
            </a:r>
            <a:r>
              <a:rPr sz="2200" spc="-45" dirty="0">
                <a:latin typeface="Lucida Sans Unicode"/>
                <a:cs typeface="Lucida Sans Unicode"/>
              </a:rPr>
              <a:t> </a:t>
            </a:r>
            <a:r>
              <a:rPr sz="2200" dirty="0">
                <a:latin typeface="Lucida Sans Unicode"/>
                <a:cs typeface="Lucida Sans Unicode"/>
              </a:rPr>
              <a:t>the</a:t>
            </a:r>
            <a:r>
              <a:rPr sz="2200" spc="-50" dirty="0">
                <a:latin typeface="Lucida Sans Unicode"/>
                <a:cs typeface="Lucida Sans Unicode"/>
              </a:rPr>
              <a:t> </a:t>
            </a:r>
            <a:r>
              <a:rPr sz="2200" dirty="0">
                <a:latin typeface="Lucida Sans Unicode"/>
                <a:cs typeface="Lucida Sans Unicode"/>
              </a:rPr>
              <a:t>hands</a:t>
            </a:r>
            <a:r>
              <a:rPr sz="2200" spc="-55" dirty="0">
                <a:latin typeface="Lucida Sans Unicode"/>
                <a:cs typeface="Lucida Sans Unicode"/>
              </a:rPr>
              <a:t> </a:t>
            </a:r>
            <a:r>
              <a:rPr sz="2200" dirty="0">
                <a:latin typeface="Lucida Sans Unicode"/>
                <a:cs typeface="Lucida Sans Unicode"/>
              </a:rPr>
              <a:t>of</a:t>
            </a:r>
            <a:r>
              <a:rPr sz="2200" spc="-50" dirty="0">
                <a:latin typeface="Lucida Sans Unicode"/>
                <a:cs typeface="Lucida Sans Unicode"/>
              </a:rPr>
              <a:t> </a:t>
            </a:r>
            <a:r>
              <a:rPr sz="2200" dirty="0">
                <a:latin typeface="Lucida Sans Unicode"/>
                <a:cs typeface="Lucida Sans Unicode"/>
              </a:rPr>
              <a:t>few</a:t>
            </a:r>
            <a:r>
              <a:rPr sz="2200" spc="-40" dirty="0">
                <a:latin typeface="Lucida Sans Unicode"/>
                <a:cs typeface="Lucida Sans Unicode"/>
              </a:rPr>
              <a:t> </a:t>
            </a:r>
            <a:r>
              <a:rPr sz="2200" dirty="0">
                <a:latin typeface="Lucida Sans Unicode"/>
                <a:cs typeface="Lucida Sans Unicode"/>
              </a:rPr>
              <a:t>business</a:t>
            </a:r>
            <a:r>
              <a:rPr sz="2200" spc="-25" dirty="0">
                <a:latin typeface="Lucida Sans Unicode"/>
                <a:cs typeface="Lucida Sans Unicode"/>
              </a:rPr>
              <a:t> </a:t>
            </a:r>
            <a:r>
              <a:rPr sz="2200" spc="-10" dirty="0">
                <a:latin typeface="Lucida Sans Unicode"/>
                <a:cs typeface="Lucida Sans Unicode"/>
              </a:rPr>
              <a:t>houses.</a:t>
            </a:r>
            <a:endParaRPr sz="2200">
              <a:latin typeface="Lucida Sans Unicode"/>
              <a:cs typeface="Lucida Sans Unicode"/>
            </a:endParaRPr>
          </a:p>
          <a:p>
            <a:pPr marL="469265" indent="-456565">
              <a:lnSpc>
                <a:spcPct val="100000"/>
              </a:lnSpc>
              <a:spcBef>
                <a:spcPts val="395"/>
              </a:spcBef>
              <a:buClr>
                <a:srgbClr val="2CA1BE"/>
              </a:buClr>
              <a:buSzPct val="68181"/>
              <a:buAutoNum type="arabicPeriod" startAt="2"/>
              <a:tabLst>
                <a:tab pos="469265" algn="l"/>
              </a:tabLst>
            </a:pPr>
            <a:r>
              <a:rPr sz="2200" dirty="0">
                <a:latin typeface="Lucida Sans Unicode"/>
                <a:cs typeface="Lucida Sans Unicode"/>
              </a:rPr>
              <a:t>Facilitates</a:t>
            </a:r>
            <a:r>
              <a:rPr sz="2200" spc="-50" dirty="0">
                <a:latin typeface="Lucida Sans Unicode"/>
                <a:cs typeface="Lucida Sans Unicode"/>
              </a:rPr>
              <a:t> </a:t>
            </a:r>
            <a:r>
              <a:rPr sz="2200" dirty="0">
                <a:latin typeface="Lucida Sans Unicode"/>
                <a:cs typeface="Lucida Sans Unicode"/>
              </a:rPr>
              <a:t>the</a:t>
            </a:r>
            <a:r>
              <a:rPr sz="2200" spc="-60" dirty="0">
                <a:latin typeface="Lucida Sans Unicode"/>
                <a:cs typeface="Lucida Sans Unicode"/>
              </a:rPr>
              <a:t> </a:t>
            </a:r>
            <a:r>
              <a:rPr sz="2200" dirty="0">
                <a:latin typeface="Lucida Sans Unicode"/>
                <a:cs typeface="Lucida Sans Unicode"/>
              </a:rPr>
              <a:t>businesses</a:t>
            </a:r>
            <a:r>
              <a:rPr sz="2200" spc="-45" dirty="0">
                <a:latin typeface="Lucida Sans Unicode"/>
                <a:cs typeface="Lucida Sans Unicode"/>
              </a:rPr>
              <a:t> </a:t>
            </a:r>
            <a:r>
              <a:rPr sz="2200" dirty="0">
                <a:latin typeface="Lucida Sans Unicode"/>
                <a:cs typeface="Lucida Sans Unicode"/>
              </a:rPr>
              <a:t>to</a:t>
            </a:r>
            <a:r>
              <a:rPr sz="2200" spc="-75" dirty="0">
                <a:latin typeface="Lucida Sans Unicode"/>
                <a:cs typeface="Lucida Sans Unicode"/>
              </a:rPr>
              <a:t> </a:t>
            </a:r>
            <a:r>
              <a:rPr sz="2200" dirty="0">
                <a:latin typeface="Lucida Sans Unicode"/>
                <a:cs typeface="Lucida Sans Unicode"/>
              </a:rPr>
              <a:t>achieve</a:t>
            </a:r>
            <a:r>
              <a:rPr sz="2200" spc="-65" dirty="0">
                <a:latin typeface="Lucida Sans Unicode"/>
                <a:cs typeface="Lucida Sans Unicode"/>
              </a:rPr>
              <a:t> </a:t>
            </a:r>
            <a:r>
              <a:rPr sz="2200" dirty="0">
                <a:latin typeface="Lucida Sans Unicode"/>
                <a:cs typeface="Lucida Sans Unicode"/>
              </a:rPr>
              <a:t>their</a:t>
            </a:r>
            <a:r>
              <a:rPr sz="2200" spc="-60" dirty="0">
                <a:latin typeface="Lucida Sans Unicode"/>
                <a:cs typeface="Lucida Sans Unicode"/>
              </a:rPr>
              <a:t> </a:t>
            </a:r>
            <a:r>
              <a:rPr sz="2200" dirty="0">
                <a:latin typeface="Lucida Sans Unicode"/>
                <a:cs typeface="Lucida Sans Unicode"/>
              </a:rPr>
              <a:t>goal</a:t>
            </a:r>
            <a:r>
              <a:rPr sz="2200" spc="-50" dirty="0">
                <a:latin typeface="Lucida Sans Unicode"/>
                <a:cs typeface="Lucida Sans Unicode"/>
              </a:rPr>
              <a:t> </a:t>
            </a:r>
            <a:r>
              <a:rPr sz="2200" spc="-10" dirty="0">
                <a:latin typeface="Lucida Sans Unicode"/>
                <a:cs typeface="Lucida Sans Unicode"/>
              </a:rPr>
              <a:t>faster.</a:t>
            </a:r>
            <a:endParaRPr sz="2200">
              <a:latin typeface="Lucida Sans Unicode"/>
              <a:cs typeface="Lucida Sans Unicode"/>
            </a:endParaRPr>
          </a:p>
        </p:txBody>
      </p:sp>
      <p:pic>
        <p:nvPicPr>
          <p:cNvPr id="3" name="object 3"/>
          <p:cNvPicPr/>
          <p:nvPr/>
        </p:nvPicPr>
        <p:blipFill>
          <a:blip r:embed="rId2" cstate="print"/>
          <a:stretch>
            <a:fillRect/>
          </a:stretch>
        </p:blipFill>
        <p:spPr>
          <a:xfrm>
            <a:off x="733040" y="298688"/>
            <a:ext cx="4003554" cy="43743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9468" y="1103122"/>
            <a:ext cx="7179309" cy="4467225"/>
          </a:xfrm>
          <a:prstGeom prst="rect">
            <a:avLst/>
          </a:prstGeom>
        </p:spPr>
        <p:txBody>
          <a:bodyPr vert="horz" wrap="square" lIns="0" tIns="12065" rIns="0" bIns="0" rtlCol="0">
            <a:spAutoFit/>
          </a:bodyPr>
          <a:lstStyle/>
          <a:p>
            <a:pPr marL="12700">
              <a:lnSpc>
                <a:spcPct val="100000"/>
              </a:lnSpc>
              <a:spcBef>
                <a:spcPts val="95"/>
              </a:spcBef>
              <a:tabLst>
                <a:tab pos="268605" algn="l"/>
              </a:tabLst>
            </a:pPr>
            <a:r>
              <a:rPr sz="1700" spc="350" dirty="0">
                <a:solidFill>
                  <a:srgbClr val="2CA1BE"/>
                </a:solidFill>
                <a:latin typeface="Microsoft Sans Serif"/>
                <a:cs typeface="Microsoft Sans Serif"/>
              </a:rPr>
              <a:t>🞂</a:t>
            </a:r>
            <a:r>
              <a:rPr sz="1700" dirty="0">
                <a:solidFill>
                  <a:srgbClr val="2CA1BE"/>
                </a:solidFill>
                <a:latin typeface="Microsoft Sans Serif"/>
                <a:cs typeface="Microsoft Sans Serif"/>
              </a:rPr>
              <a:t>​	</a:t>
            </a:r>
            <a:r>
              <a:rPr sz="2500" dirty="0">
                <a:latin typeface="Lucida Sans Unicode"/>
                <a:cs typeface="Lucida Sans Unicode"/>
              </a:rPr>
              <a:t>English</a:t>
            </a:r>
            <a:r>
              <a:rPr sz="2500" spc="-90" dirty="0">
                <a:latin typeface="Lucida Sans Unicode"/>
                <a:cs typeface="Lucida Sans Unicode"/>
              </a:rPr>
              <a:t> </a:t>
            </a:r>
            <a:r>
              <a:rPr sz="2500" dirty="0">
                <a:latin typeface="Lucida Sans Unicode"/>
                <a:cs typeface="Lucida Sans Unicode"/>
              </a:rPr>
              <a:t>Mercantile</a:t>
            </a:r>
            <a:r>
              <a:rPr sz="2500" spc="-95" dirty="0">
                <a:latin typeface="Lucida Sans Unicode"/>
                <a:cs typeface="Lucida Sans Unicode"/>
              </a:rPr>
              <a:t> </a:t>
            </a:r>
            <a:r>
              <a:rPr sz="2500" spc="-25" dirty="0">
                <a:latin typeface="Lucida Sans Unicode"/>
                <a:cs typeface="Lucida Sans Unicode"/>
              </a:rPr>
              <a:t>law</a:t>
            </a:r>
            <a:endParaRPr sz="2500">
              <a:latin typeface="Lucida Sans Unicode"/>
              <a:cs typeface="Lucida Sans Unicode"/>
            </a:endParaRPr>
          </a:p>
          <a:p>
            <a:pPr marL="523875" lvl="1" indent="-227965">
              <a:lnSpc>
                <a:spcPct val="100000"/>
              </a:lnSpc>
              <a:spcBef>
                <a:spcPts val="90"/>
              </a:spcBef>
              <a:buClr>
                <a:srgbClr val="2CA1BE"/>
              </a:buClr>
              <a:buFont typeface="Verdana"/>
              <a:buChar char="◦"/>
              <a:tabLst>
                <a:tab pos="523875" algn="l"/>
              </a:tabLst>
            </a:pPr>
            <a:r>
              <a:rPr sz="2100" dirty="0">
                <a:latin typeface="Lucida Sans Unicode"/>
                <a:cs typeface="Lucida Sans Unicode"/>
              </a:rPr>
              <a:t>Common</a:t>
            </a:r>
            <a:r>
              <a:rPr sz="2100" spc="-40" dirty="0">
                <a:latin typeface="Lucida Sans Unicode"/>
                <a:cs typeface="Lucida Sans Unicode"/>
              </a:rPr>
              <a:t> </a:t>
            </a:r>
            <a:r>
              <a:rPr sz="2100" spc="-25" dirty="0">
                <a:latin typeface="Lucida Sans Unicode"/>
                <a:cs typeface="Lucida Sans Unicode"/>
              </a:rPr>
              <a:t>law</a:t>
            </a:r>
            <a:endParaRPr sz="2100">
              <a:latin typeface="Lucida Sans Unicode"/>
              <a:cs typeface="Lucida Sans Unicode"/>
            </a:endParaRPr>
          </a:p>
          <a:p>
            <a:pPr marL="523875" lvl="1" indent="-227965">
              <a:lnSpc>
                <a:spcPct val="100000"/>
              </a:lnSpc>
              <a:spcBef>
                <a:spcPts val="50"/>
              </a:spcBef>
              <a:buClr>
                <a:srgbClr val="2CA1BE"/>
              </a:buClr>
              <a:buFont typeface="Verdana"/>
              <a:buChar char="◦"/>
              <a:tabLst>
                <a:tab pos="523875" algn="l"/>
              </a:tabLst>
            </a:pPr>
            <a:r>
              <a:rPr sz="2100" spc="-10" dirty="0">
                <a:latin typeface="Lucida Sans Unicode"/>
                <a:cs typeface="Lucida Sans Unicode"/>
              </a:rPr>
              <a:t>Equity</a:t>
            </a:r>
            <a:endParaRPr sz="2100">
              <a:latin typeface="Lucida Sans Unicode"/>
              <a:cs typeface="Lucida Sans Unicode"/>
            </a:endParaRPr>
          </a:p>
          <a:p>
            <a:pPr marL="523875" lvl="1" indent="-227965">
              <a:lnSpc>
                <a:spcPct val="100000"/>
              </a:lnSpc>
              <a:spcBef>
                <a:spcPts val="45"/>
              </a:spcBef>
              <a:buClr>
                <a:srgbClr val="2CA1BE"/>
              </a:buClr>
              <a:buFont typeface="Verdana"/>
              <a:buChar char="◦"/>
              <a:tabLst>
                <a:tab pos="523875" algn="l"/>
              </a:tabLst>
            </a:pPr>
            <a:r>
              <a:rPr sz="2100" dirty="0">
                <a:latin typeface="Lucida Sans Unicode"/>
                <a:cs typeface="Lucida Sans Unicode"/>
              </a:rPr>
              <a:t>Statute</a:t>
            </a:r>
            <a:r>
              <a:rPr sz="2100" spc="-80" dirty="0">
                <a:latin typeface="Lucida Sans Unicode"/>
                <a:cs typeface="Lucida Sans Unicode"/>
              </a:rPr>
              <a:t> </a:t>
            </a:r>
            <a:r>
              <a:rPr sz="2100" spc="-25" dirty="0">
                <a:latin typeface="Lucida Sans Unicode"/>
                <a:cs typeface="Lucida Sans Unicode"/>
              </a:rPr>
              <a:t>law</a:t>
            </a:r>
            <a:endParaRPr sz="2100">
              <a:latin typeface="Lucida Sans Unicode"/>
              <a:cs typeface="Lucida Sans Unicode"/>
            </a:endParaRPr>
          </a:p>
          <a:p>
            <a:pPr marL="523875" lvl="1" indent="-227965">
              <a:lnSpc>
                <a:spcPct val="100000"/>
              </a:lnSpc>
              <a:spcBef>
                <a:spcPts val="50"/>
              </a:spcBef>
              <a:buClr>
                <a:srgbClr val="2CA1BE"/>
              </a:buClr>
              <a:buFont typeface="Verdana"/>
              <a:buChar char="◦"/>
              <a:tabLst>
                <a:tab pos="523875" algn="l"/>
              </a:tabLst>
            </a:pPr>
            <a:r>
              <a:rPr sz="2100" dirty="0">
                <a:latin typeface="Lucida Sans Unicode"/>
                <a:cs typeface="Lucida Sans Unicode"/>
              </a:rPr>
              <a:t>Law</a:t>
            </a:r>
            <a:r>
              <a:rPr sz="2100" spc="-30" dirty="0">
                <a:latin typeface="Lucida Sans Unicode"/>
                <a:cs typeface="Lucida Sans Unicode"/>
              </a:rPr>
              <a:t> </a:t>
            </a:r>
            <a:r>
              <a:rPr sz="2100" dirty="0">
                <a:latin typeface="Lucida Sans Unicode"/>
                <a:cs typeface="Lucida Sans Unicode"/>
              </a:rPr>
              <a:t>of</a:t>
            </a:r>
            <a:r>
              <a:rPr sz="2100" spc="-35" dirty="0">
                <a:latin typeface="Lucida Sans Unicode"/>
                <a:cs typeface="Lucida Sans Unicode"/>
              </a:rPr>
              <a:t> </a:t>
            </a:r>
            <a:r>
              <a:rPr sz="2100" spc="-10" dirty="0">
                <a:latin typeface="Lucida Sans Unicode"/>
                <a:cs typeface="Lucida Sans Unicode"/>
              </a:rPr>
              <a:t>merchant</a:t>
            </a:r>
            <a:endParaRPr sz="2100">
              <a:latin typeface="Lucida Sans Unicode"/>
              <a:cs typeface="Lucida Sans Unicode"/>
            </a:endParaRPr>
          </a:p>
          <a:p>
            <a:pPr marL="12700">
              <a:lnSpc>
                <a:spcPct val="100000"/>
              </a:lnSpc>
              <a:spcBef>
                <a:spcPts val="55"/>
              </a:spcBef>
              <a:tabLst>
                <a:tab pos="268605" algn="l"/>
              </a:tabLst>
            </a:pPr>
            <a:r>
              <a:rPr sz="1700" spc="350" dirty="0">
                <a:solidFill>
                  <a:srgbClr val="2CA1BE"/>
                </a:solidFill>
                <a:latin typeface="Microsoft Sans Serif"/>
                <a:cs typeface="Microsoft Sans Serif"/>
              </a:rPr>
              <a:t>🞂</a:t>
            </a:r>
            <a:r>
              <a:rPr sz="1700" dirty="0">
                <a:solidFill>
                  <a:srgbClr val="2CA1BE"/>
                </a:solidFill>
                <a:latin typeface="Microsoft Sans Serif"/>
                <a:cs typeface="Microsoft Sans Serif"/>
              </a:rPr>
              <a:t>​	</a:t>
            </a:r>
            <a:r>
              <a:rPr sz="2500" dirty="0">
                <a:latin typeface="Lucida Sans Unicode"/>
                <a:cs typeface="Lucida Sans Unicode"/>
              </a:rPr>
              <a:t>Statute</a:t>
            </a:r>
            <a:r>
              <a:rPr sz="2500" spc="-120" dirty="0">
                <a:latin typeface="Lucida Sans Unicode"/>
                <a:cs typeface="Lucida Sans Unicode"/>
              </a:rPr>
              <a:t> </a:t>
            </a:r>
            <a:r>
              <a:rPr sz="2500" spc="-25" dirty="0">
                <a:latin typeface="Lucida Sans Unicode"/>
                <a:cs typeface="Lucida Sans Unicode"/>
              </a:rPr>
              <a:t>Law</a:t>
            </a:r>
            <a:endParaRPr sz="2500">
              <a:latin typeface="Lucida Sans Unicode"/>
              <a:cs typeface="Lucida Sans Unicode"/>
            </a:endParaRPr>
          </a:p>
          <a:p>
            <a:pPr marL="268605" indent="-255904">
              <a:lnSpc>
                <a:spcPct val="100000"/>
              </a:lnSpc>
              <a:spcBef>
                <a:spcPts val="100"/>
              </a:spcBef>
              <a:buClr>
                <a:srgbClr val="2CA1BE"/>
              </a:buClr>
              <a:buSzPct val="68000"/>
              <a:buFont typeface="Courier New"/>
              <a:buChar char="o"/>
              <a:tabLst>
                <a:tab pos="268605" algn="l"/>
              </a:tabLst>
            </a:pPr>
            <a:r>
              <a:rPr sz="2500" dirty="0">
                <a:latin typeface="Lucida Sans Unicode"/>
                <a:cs typeface="Lucida Sans Unicode"/>
              </a:rPr>
              <a:t>Indian</a:t>
            </a:r>
            <a:r>
              <a:rPr sz="2500" spc="-90" dirty="0">
                <a:latin typeface="Lucida Sans Unicode"/>
                <a:cs typeface="Lucida Sans Unicode"/>
              </a:rPr>
              <a:t> </a:t>
            </a:r>
            <a:r>
              <a:rPr sz="2500" dirty="0">
                <a:latin typeface="Lucida Sans Unicode"/>
                <a:cs typeface="Lucida Sans Unicode"/>
              </a:rPr>
              <a:t>contract</a:t>
            </a:r>
            <a:r>
              <a:rPr sz="2500" spc="-114" dirty="0">
                <a:latin typeface="Lucida Sans Unicode"/>
                <a:cs typeface="Lucida Sans Unicode"/>
              </a:rPr>
              <a:t> </a:t>
            </a:r>
            <a:r>
              <a:rPr sz="2500" spc="-25" dirty="0">
                <a:latin typeface="Lucida Sans Unicode"/>
                <a:cs typeface="Lucida Sans Unicode"/>
              </a:rPr>
              <a:t>act</a:t>
            </a:r>
            <a:endParaRPr sz="2500">
              <a:latin typeface="Lucida Sans Unicode"/>
              <a:cs typeface="Lucida Sans Unicode"/>
            </a:endParaRPr>
          </a:p>
          <a:p>
            <a:pPr marL="268605" indent="-255904">
              <a:lnSpc>
                <a:spcPct val="100000"/>
              </a:lnSpc>
              <a:spcBef>
                <a:spcPts val="105"/>
              </a:spcBef>
              <a:buClr>
                <a:srgbClr val="2CA1BE"/>
              </a:buClr>
              <a:buSzPct val="68000"/>
              <a:buFont typeface="Courier New"/>
              <a:buChar char="o"/>
              <a:tabLst>
                <a:tab pos="268605" algn="l"/>
              </a:tabLst>
            </a:pPr>
            <a:r>
              <a:rPr sz="2500" dirty="0">
                <a:latin typeface="Lucida Sans Unicode"/>
                <a:cs typeface="Lucida Sans Unicode"/>
              </a:rPr>
              <a:t>Sale</a:t>
            </a:r>
            <a:r>
              <a:rPr sz="2500" spc="-65" dirty="0">
                <a:latin typeface="Lucida Sans Unicode"/>
                <a:cs typeface="Lucida Sans Unicode"/>
              </a:rPr>
              <a:t> </a:t>
            </a:r>
            <a:r>
              <a:rPr sz="2500" dirty="0">
                <a:latin typeface="Lucida Sans Unicode"/>
                <a:cs typeface="Lucida Sans Unicode"/>
              </a:rPr>
              <a:t>of</a:t>
            </a:r>
            <a:r>
              <a:rPr sz="2500" spc="-55" dirty="0">
                <a:latin typeface="Lucida Sans Unicode"/>
                <a:cs typeface="Lucida Sans Unicode"/>
              </a:rPr>
              <a:t> </a:t>
            </a:r>
            <a:r>
              <a:rPr sz="2500" dirty="0">
                <a:latin typeface="Lucida Sans Unicode"/>
                <a:cs typeface="Lucida Sans Unicode"/>
              </a:rPr>
              <a:t>goods</a:t>
            </a:r>
            <a:r>
              <a:rPr sz="2500" spc="-60" dirty="0">
                <a:latin typeface="Lucida Sans Unicode"/>
                <a:cs typeface="Lucida Sans Unicode"/>
              </a:rPr>
              <a:t> </a:t>
            </a:r>
            <a:r>
              <a:rPr sz="2500" spc="-25" dirty="0">
                <a:latin typeface="Lucida Sans Unicode"/>
                <a:cs typeface="Lucida Sans Unicode"/>
              </a:rPr>
              <a:t>act</a:t>
            </a:r>
            <a:endParaRPr sz="2500">
              <a:latin typeface="Lucida Sans Unicode"/>
              <a:cs typeface="Lucida Sans Unicode"/>
            </a:endParaRPr>
          </a:p>
          <a:p>
            <a:pPr marL="268605" indent="-255904">
              <a:lnSpc>
                <a:spcPct val="100000"/>
              </a:lnSpc>
              <a:spcBef>
                <a:spcPts val="95"/>
              </a:spcBef>
              <a:buClr>
                <a:srgbClr val="2CA1BE"/>
              </a:buClr>
              <a:buSzPct val="68000"/>
              <a:buFont typeface="Courier New"/>
              <a:buChar char="o"/>
              <a:tabLst>
                <a:tab pos="268605" algn="l"/>
              </a:tabLst>
            </a:pPr>
            <a:r>
              <a:rPr sz="2500" dirty="0">
                <a:latin typeface="Lucida Sans Unicode"/>
                <a:cs typeface="Lucida Sans Unicode"/>
              </a:rPr>
              <a:t>The</a:t>
            </a:r>
            <a:r>
              <a:rPr sz="2500" spc="-65" dirty="0">
                <a:latin typeface="Lucida Sans Unicode"/>
                <a:cs typeface="Lucida Sans Unicode"/>
              </a:rPr>
              <a:t> </a:t>
            </a:r>
            <a:r>
              <a:rPr sz="2500" dirty="0">
                <a:latin typeface="Lucida Sans Unicode"/>
                <a:cs typeface="Lucida Sans Unicode"/>
              </a:rPr>
              <a:t>Indian</a:t>
            </a:r>
            <a:r>
              <a:rPr sz="2500" spc="-65" dirty="0">
                <a:latin typeface="Lucida Sans Unicode"/>
                <a:cs typeface="Lucida Sans Unicode"/>
              </a:rPr>
              <a:t> </a:t>
            </a:r>
            <a:r>
              <a:rPr sz="2500" spc="-10" dirty="0">
                <a:latin typeface="Lucida Sans Unicode"/>
                <a:cs typeface="Lucida Sans Unicode"/>
              </a:rPr>
              <a:t>Parternership</a:t>
            </a:r>
            <a:r>
              <a:rPr sz="2500" spc="-40" dirty="0">
                <a:latin typeface="Lucida Sans Unicode"/>
                <a:cs typeface="Lucida Sans Unicode"/>
              </a:rPr>
              <a:t> </a:t>
            </a:r>
            <a:r>
              <a:rPr sz="2500" spc="-25" dirty="0">
                <a:latin typeface="Lucida Sans Unicode"/>
                <a:cs typeface="Lucida Sans Unicode"/>
              </a:rPr>
              <a:t>act</a:t>
            </a:r>
            <a:endParaRPr sz="2500">
              <a:latin typeface="Lucida Sans Unicode"/>
              <a:cs typeface="Lucida Sans Unicode"/>
            </a:endParaRPr>
          </a:p>
          <a:p>
            <a:pPr marL="268605" indent="-255904">
              <a:lnSpc>
                <a:spcPct val="100000"/>
              </a:lnSpc>
              <a:spcBef>
                <a:spcPts val="100"/>
              </a:spcBef>
              <a:buClr>
                <a:srgbClr val="2CA1BE"/>
              </a:buClr>
              <a:buSzPct val="68000"/>
              <a:buFont typeface="Courier New"/>
              <a:buChar char="o"/>
              <a:tabLst>
                <a:tab pos="268605" algn="l"/>
              </a:tabLst>
            </a:pPr>
            <a:r>
              <a:rPr sz="2500" dirty="0">
                <a:latin typeface="Lucida Sans Unicode"/>
                <a:cs typeface="Lucida Sans Unicode"/>
              </a:rPr>
              <a:t>The</a:t>
            </a:r>
            <a:r>
              <a:rPr sz="2500" spc="-85" dirty="0">
                <a:latin typeface="Lucida Sans Unicode"/>
                <a:cs typeface="Lucida Sans Unicode"/>
              </a:rPr>
              <a:t> </a:t>
            </a:r>
            <a:r>
              <a:rPr sz="2500" dirty="0">
                <a:latin typeface="Lucida Sans Unicode"/>
                <a:cs typeface="Lucida Sans Unicode"/>
              </a:rPr>
              <a:t>companies</a:t>
            </a:r>
            <a:r>
              <a:rPr sz="2500" spc="-90" dirty="0">
                <a:latin typeface="Lucida Sans Unicode"/>
                <a:cs typeface="Lucida Sans Unicode"/>
              </a:rPr>
              <a:t> </a:t>
            </a:r>
            <a:r>
              <a:rPr sz="2500" spc="-25" dirty="0">
                <a:latin typeface="Lucida Sans Unicode"/>
                <a:cs typeface="Lucida Sans Unicode"/>
              </a:rPr>
              <a:t>act</a:t>
            </a:r>
            <a:endParaRPr sz="2500">
              <a:latin typeface="Lucida Sans Unicode"/>
              <a:cs typeface="Lucida Sans Unicode"/>
            </a:endParaRPr>
          </a:p>
          <a:p>
            <a:pPr marL="12700">
              <a:lnSpc>
                <a:spcPct val="100000"/>
              </a:lnSpc>
              <a:spcBef>
                <a:spcPts val="110"/>
              </a:spcBef>
              <a:tabLst>
                <a:tab pos="268605" algn="l"/>
              </a:tabLst>
            </a:pPr>
            <a:r>
              <a:rPr sz="1700" spc="350" dirty="0">
                <a:solidFill>
                  <a:srgbClr val="2CA1BE"/>
                </a:solidFill>
                <a:latin typeface="Microsoft Sans Serif"/>
                <a:cs typeface="Microsoft Sans Serif"/>
              </a:rPr>
              <a:t>🞂</a:t>
            </a:r>
            <a:r>
              <a:rPr sz="1700" dirty="0">
                <a:solidFill>
                  <a:srgbClr val="2CA1BE"/>
                </a:solidFill>
                <a:latin typeface="Microsoft Sans Serif"/>
                <a:cs typeface="Microsoft Sans Serif"/>
              </a:rPr>
              <a:t>​	</a:t>
            </a:r>
            <a:r>
              <a:rPr sz="2500" dirty="0">
                <a:latin typeface="Lucida Sans Unicode"/>
                <a:cs typeface="Lucida Sans Unicode"/>
              </a:rPr>
              <a:t>Judicial</a:t>
            </a:r>
            <a:r>
              <a:rPr sz="2500" spc="-60" dirty="0">
                <a:latin typeface="Lucida Sans Unicode"/>
                <a:cs typeface="Lucida Sans Unicode"/>
              </a:rPr>
              <a:t> </a:t>
            </a:r>
            <a:r>
              <a:rPr sz="2500" dirty="0">
                <a:latin typeface="Lucida Sans Unicode"/>
                <a:cs typeface="Lucida Sans Unicode"/>
              </a:rPr>
              <a:t>decisions</a:t>
            </a:r>
            <a:r>
              <a:rPr sz="2500" spc="-60" dirty="0">
                <a:latin typeface="Lucida Sans Unicode"/>
                <a:cs typeface="Lucida Sans Unicode"/>
              </a:rPr>
              <a:t> </a:t>
            </a:r>
            <a:r>
              <a:rPr sz="2500" dirty="0">
                <a:latin typeface="Lucida Sans Unicode"/>
                <a:cs typeface="Lucida Sans Unicode"/>
              </a:rPr>
              <a:t>/</a:t>
            </a:r>
            <a:r>
              <a:rPr sz="2500" spc="-65" dirty="0">
                <a:latin typeface="Lucida Sans Unicode"/>
                <a:cs typeface="Lucida Sans Unicode"/>
              </a:rPr>
              <a:t> </a:t>
            </a:r>
            <a:r>
              <a:rPr sz="2500" dirty="0">
                <a:latin typeface="Lucida Sans Unicode"/>
                <a:cs typeface="Lucida Sans Unicode"/>
              </a:rPr>
              <a:t>the</a:t>
            </a:r>
            <a:r>
              <a:rPr sz="2500" spc="-60" dirty="0">
                <a:latin typeface="Lucida Sans Unicode"/>
                <a:cs typeface="Lucida Sans Unicode"/>
              </a:rPr>
              <a:t> </a:t>
            </a:r>
            <a:r>
              <a:rPr sz="2500" dirty="0">
                <a:latin typeface="Lucida Sans Unicode"/>
                <a:cs typeface="Lucida Sans Unicode"/>
              </a:rPr>
              <a:t>system</a:t>
            </a:r>
            <a:r>
              <a:rPr sz="2500" spc="-60" dirty="0">
                <a:latin typeface="Lucida Sans Unicode"/>
                <a:cs typeface="Lucida Sans Unicode"/>
              </a:rPr>
              <a:t> </a:t>
            </a:r>
            <a:r>
              <a:rPr sz="2500" dirty="0">
                <a:latin typeface="Lucida Sans Unicode"/>
                <a:cs typeface="Lucida Sans Unicode"/>
              </a:rPr>
              <a:t>of</a:t>
            </a:r>
            <a:r>
              <a:rPr sz="2500" spc="-65" dirty="0">
                <a:latin typeface="Lucida Sans Unicode"/>
                <a:cs typeface="Lucida Sans Unicode"/>
              </a:rPr>
              <a:t> </a:t>
            </a:r>
            <a:r>
              <a:rPr sz="2500" spc="-10" dirty="0">
                <a:latin typeface="Lucida Sans Unicode"/>
                <a:cs typeface="Lucida Sans Unicode"/>
              </a:rPr>
              <a:t>precedents</a:t>
            </a:r>
            <a:endParaRPr sz="2500">
              <a:latin typeface="Lucida Sans Unicode"/>
              <a:cs typeface="Lucida Sans Unicode"/>
            </a:endParaRPr>
          </a:p>
          <a:p>
            <a:pPr marL="268605" indent="-255904">
              <a:lnSpc>
                <a:spcPct val="100000"/>
              </a:lnSpc>
              <a:spcBef>
                <a:spcPts val="95"/>
              </a:spcBef>
              <a:buClr>
                <a:srgbClr val="2CA1BE"/>
              </a:buClr>
              <a:buSzPct val="68000"/>
              <a:buFont typeface="Courier New"/>
              <a:buChar char="o"/>
              <a:tabLst>
                <a:tab pos="268605" algn="l"/>
              </a:tabLst>
            </a:pPr>
            <a:r>
              <a:rPr sz="2500" dirty="0">
                <a:latin typeface="Lucida Sans Unicode"/>
                <a:cs typeface="Lucida Sans Unicode"/>
              </a:rPr>
              <a:t>Case</a:t>
            </a:r>
            <a:r>
              <a:rPr sz="2500" spc="-30" dirty="0">
                <a:latin typeface="Lucida Sans Unicode"/>
                <a:cs typeface="Lucida Sans Unicode"/>
              </a:rPr>
              <a:t> </a:t>
            </a:r>
            <a:r>
              <a:rPr sz="2500" spc="-20" dirty="0">
                <a:latin typeface="Lucida Sans Unicode"/>
                <a:cs typeface="Lucida Sans Unicode"/>
              </a:rPr>
              <a:t>laws</a:t>
            </a:r>
            <a:endParaRPr sz="2500">
              <a:latin typeface="Lucida Sans Unicode"/>
              <a:cs typeface="Lucida Sans Unicode"/>
            </a:endParaRPr>
          </a:p>
        </p:txBody>
      </p:sp>
      <p:pic>
        <p:nvPicPr>
          <p:cNvPr id="3" name="object 3"/>
          <p:cNvPicPr/>
          <p:nvPr/>
        </p:nvPicPr>
        <p:blipFill>
          <a:blip r:embed="rId2" cstate="print"/>
          <a:stretch>
            <a:fillRect/>
          </a:stretch>
        </p:blipFill>
        <p:spPr>
          <a:xfrm>
            <a:off x="480056" y="368808"/>
            <a:ext cx="8711190" cy="33832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98068" y="162017"/>
            <a:ext cx="6038850" cy="2337435"/>
          </a:xfrm>
          <a:prstGeom prst="rect">
            <a:avLst/>
          </a:prstGeom>
        </p:spPr>
        <p:txBody>
          <a:bodyPr vert="horz" wrap="square" lIns="0" tIns="63500" rIns="0" bIns="0" rtlCol="0">
            <a:spAutoFit/>
          </a:bodyPr>
          <a:lstStyle/>
          <a:p>
            <a:pPr marL="267970" indent="-255270">
              <a:lnSpc>
                <a:spcPct val="100000"/>
              </a:lnSpc>
              <a:spcBef>
                <a:spcPts val="500"/>
              </a:spcBef>
              <a:buClr>
                <a:srgbClr val="2CA1BE"/>
              </a:buClr>
              <a:buSzPct val="66666"/>
              <a:buFont typeface="Courier New"/>
              <a:buChar char="o"/>
              <a:tabLst>
                <a:tab pos="267970" algn="l"/>
              </a:tabLst>
            </a:pPr>
            <a:r>
              <a:rPr sz="2700" dirty="0">
                <a:latin typeface="Lucida Sans Unicode"/>
                <a:cs typeface="Lucida Sans Unicode"/>
              </a:rPr>
              <a:t>Customs</a:t>
            </a:r>
            <a:r>
              <a:rPr sz="2700" spc="-25" dirty="0">
                <a:latin typeface="Lucida Sans Unicode"/>
                <a:cs typeface="Lucida Sans Unicode"/>
              </a:rPr>
              <a:t> </a:t>
            </a:r>
            <a:r>
              <a:rPr sz="2700" dirty="0">
                <a:latin typeface="Lucida Sans Unicode"/>
                <a:cs typeface="Lucida Sans Unicode"/>
              </a:rPr>
              <a:t>and</a:t>
            </a:r>
            <a:r>
              <a:rPr sz="2700" spc="-20" dirty="0">
                <a:latin typeface="Lucida Sans Unicode"/>
                <a:cs typeface="Lucida Sans Unicode"/>
              </a:rPr>
              <a:t> </a:t>
            </a:r>
            <a:r>
              <a:rPr sz="2700" spc="-10" dirty="0">
                <a:latin typeface="Lucida Sans Unicode"/>
                <a:cs typeface="Lucida Sans Unicode"/>
              </a:rPr>
              <a:t>usages.</a:t>
            </a:r>
            <a:endParaRPr sz="2700">
              <a:latin typeface="Lucida Sans Unicode"/>
              <a:cs typeface="Lucida Sans Unicode"/>
            </a:endParaRPr>
          </a:p>
          <a:p>
            <a:pPr marL="267970" indent="-255270">
              <a:lnSpc>
                <a:spcPct val="100000"/>
              </a:lnSpc>
              <a:spcBef>
                <a:spcPts val="395"/>
              </a:spcBef>
              <a:buClr>
                <a:srgbClr val="2CA1BE"/>
              </a:buClr>
              <a:buSzPct val="66666"/>
              <a:buFont typeface="Courier New"/>
              <a:buChar char="o"/>
              <a:tabLst>
                <a:tab pos="267970" algn="l"/>
              </a:tabLst>
            </a:pPr>
            <a:r>
              <a:rPr sz="2700" dirty="0">
                <a:latin typeface="Lucida Sans Unicode"/>
                <a:cs typeface="Lucida Sans Unicode"/>
              </a:rPr>
              <a:t>Principles</a:t>
            </a:r>
            <a:r>
              <a:rPr sz="2700" spc="-45" dirty="0">
                <a:latin typeface="Lucida Sans Unicode"/>
                <a:cs typeface="Lucida Sans Unicode"/>
              </a:rPr>
              <a:t> </a:t>
            </a:r>
            <a:r>
              <a:rPr sz="2700" dirty="0">
                <a:latin typeface="Lucida Sans Unicode"/>
                <a:cs typeface="Lucida Sans Unicode"/>
              </a:rPr>
              <a:t>of</a:t>
            </a:r>
            <a:r>
              <a:rPr sz="2700" spc="-35" dirty="0">
                <a:latin typeface="Lucida Sans Unicode"/>
                <a:cs typeface="Lucida Sans Unicode"/>
              </a:rPr>
              <a:t> </a:t>
            </a:r>
            <a:r>
              <a:rPr sz="2700" dirty="0">
                <a:latin typeface="Lucida Sans Unicode"/>
                <a:cs typeface="Lucida Sans Unicode"/>
              </a:rPr>
              <a:t>justice</a:t>
            </a:r>
            <a:r>
              <a:rPr sz="2700" spc="-20" dirty="0">
                <a:latin typeface="Lucida Sans Unicode"/>
                <a:cs typeface="Lucida Sans Unicode"/>
              </a:rPr>
              <a:t> </a:t>
            </a:r>
            <a:r>
              <a:rPr sz="2700" dirty="0">
                <a:latin typeface="Lucida Sans Unicode"/>
                <a:cs typeface="Lucida Sans Unicode"/>
              </a:rPr>
              <a:t>&amp;</a:t>
            </a:r>
            <a:r>
              <a:rPr sz="2700" spc="-20" dirty="0">
                <a:latin typeface="Lucida Sans Unicode"/>
                <a:cs typeface="Lucida Sans Unicode"/>
              </a:rPr>
              <a:t> </a:t>
            </a:r>
            <a:r>
              <a:rPr sz="2700" dirty="0">
                <a:latin typeface="Lucida Sans Unicode"/>
                <a:cs typeface="Lucida Sans Unicode"/>
              </a:rPr>
              <a:t>public</a:t>
            </a:r>
            <a:r>
              <a:rPr sz="2700" spc="-45" dirty="0">
                <a:latin typeface="Lucida Sans Unicode"/>
                <a:cs typeface="Lucida Sans Unicode"/>
              </a:rPr>
              <a:t> </a:t>
            </a:r>
            <a:r>
              <a:rPr sz="2700" spc="-10" dirty="0">
                <a:latin typeface="Lucida Sans Unicode"/>
                <a:cs typeface="Lucida Sans Unicode"/>
              </a:rPr>
              <a:t>utility</a:t>
            </a:r>
            <a:endParaRPr sz="2700">
              <a:latin typeface="Lucida Sans Unicode"/>
              <a:cs typeface="Lucida Sans Unicode"/>
            </a:endParaRPr>
          </a:p>
          <a:p>
            <a:pPr marL="267970" indent="-255270">
              <a:lnSpc>
                <a:spcPct val="100000"/>
              </a:lnSpc>
              <a:spcBef>
                <a:spcPts val="400"/>
              </a:spcBef>
              <a:buClr>
                <a:srgbClr val="2CA1BE"/>
              </a:buClr>
              <a:buSzPct val="66666"/>
              <a:buFont typeface="Courier New"/>
              <a:buChar char="o"/>
              <a:tabLst>
                <a:tab pos="267970" algn="l"/>
              </a:tabLst>
            </a:pPr>
            <a:r>
              <a:rPr sz="2700" dirty="0">
                <a:latin typeface="Lucida Sans Unicode"/>
                <a:cs typeface="Lucida Sans Unicode"/>
              </a:rPr>
              <a:t>Rational</a:t>
            </a:r>
            <a:r>
              <a:rPr sz="2700" spc="-114" dirty="0">
                <a:latin typeface="Lucida Sans Unicode"/>
                <a:cs typeface="Lucida Sans Unicode"/>
              </a:rPr>
              <a:t> </a:t>
            </a:r>
            <a:r>
              <a:rPr sz="2700" spc="-10" dirty="0">
                <a:latin typeface="Lucida Sans Unicode"/>
                <a:cs typeface="Lucida Sans Unicode"/>
              </a:rPr>
              <a:t>expectations</a:t>
            </a:r>
            <a:endParaRPr sz="2700">
              <a:latin typeface="Lucida Sans Unicode"/>
              <a:cs typeface="Lucida Sans Unicode"/>
            </a:endParaRPr>
          </a:p>
          <a:p>
            <a:pPr marL="267970" indent="-255270">
              <a:lnSpc>
                <a:spcPct val="100000"/>
              </a:lnSpc>
              <a:spcBef>
                <a:spcPts val="409"/>
              </a:spcBef>
              <a:buClr>
                <a:srgbClr val="2CA1BE"/>
              </a:buClr>
              <a:buSzPct val="66666"/>
              <a:buFont typeface="Courier New"/>
              <a:buChar char="o"/>
              <a:tabLst>
                <a:tab pos="267970" algn="l"/>
              </a:tabLst>
            </a:pPr>
            <a:r>
              <a:rPr sz="2700" dirty="0">
                <a:latin typeface="Lucida Sans Unicode"/>
                <a:cs typeface="Lucida Sans Unicode"/>
              </a:rPr>
              <a:t>Observance</a:t>
            </a:r>
            <a:r>
              <a:rPr sz="2700" spc="-50" dirty="0">
                <a:latin typeface="Lucida Sans Unicode"/>
                <a:cs typeface="Lucida Sans Unicode"/>
              </a:rPr>
              <a:t> </a:t>
            </a:r>
            <a:r>
              <a:rPr sz="2700" dirty="0">
                <a:latin typeface="Lucida Sans Unicode"/>
                <a:cs typeface="Lucida Sans Unicode"/>
              </a:rPr>
              <a:t>over</a:t>
            </a:r>
            <a:r>
              <a:rPr sz="2700" spc="-50" dirty="0">
                <a:latin typeface="Lucida Sans Unicode"/>
                <a:cs typeface="Lucida Sans Unicode"/>
              </a:rPr>
              <a:t> </a:t>
            </a:r>
            <a:r>
              <a:rPr sz="2700" dirty="0">
                <a:latin typeface="Lucida Sans Unicode"/>
                <a:cs typeface="Lucida Sans Unicode"/>
              </a:rPr>
              <a:t>a</a:t>
            </a:r>
            <a:r>
              <a:rPr sz="2700" spc="-50" dirty="0">
                <a:latin typeface="Lucida Sans Unicode"/>
                <a:cs typeface="Lucida Sans Unicode"/>
              </a:rPr>
              <a:t> </a:t>
            </a:r>
            <a:r>
              <a:rPr sz="2700" dirty="0">
                <a:latin typeface="Lucida Sans Unicode"/>
                <a:cs typeface="Lucida Sans Unicode"/>
              </a:rPr>
              <a:t>long</a:t>
            </a:r>
            <a:r>
              <a:rPr sz="2700" spc="-55" dirty="0">
                <a:latin typeface="Lucida Sans Unicode"/>
                <a:cs typeface="Lucida Sans Unicode"/>
              </a:rPr>
              <a:t> </a:t>
            </a:r>
            <a:r>
              <a:rPr sz="2700" spc="-10" dirty="0">
                <a:latin typeface="Lucida Sans Unicode"/>
                <a:cs typeface="Lucida Sans Unicode"/>
              </a:rPr>
              <a:t>period</a:t>
            </a:r>
            <a:endParaRPr sz="2700">
              <a:latin typeface="Lucida Sans Unicode"/>
              <a:cs typeface="Lucida Sans Unicode"/>
            </a:endParaRPr>
          </a:p>
          <a:p>
            <a:pPr marL="267970" indent="-255270">
              <a:lnSpc>
                <a:spcPct val="100000"/>
              </a:lnSpc>
              <a:spcBef>
                <a:spcPts val="395"/>
              </a:spcBef>
              <a:buClr>
                <a:srgbClr val="2CA1BE"/>
              </a:buClr>
              <a:buSzPct val="66666"/>
              <a:buFont typeface="Courier New"/>
              <a:buChar char="o"/>
              <a:tabLst>
                <a:tab pos="267970" algn="l"/>
              </a:tabLst>
            </a:pPr>
            <a:r>
              <a:rPr sz="2700" dirty="0">
                <a:latin typeface="Lucida Sans Unicode"/>
                <a:cs typeface="Lucida Sans Unicode"/>
              </a:rPr>
              <a:t>Interest</a:t>
            </a:r>
            <a:r>
              <a:rPr sz="2700" spc="-35" dirty="0">
                <a:latin typeface="Lucida Sans Unicode"/>
                <a:cs typeface="Lucida Sans Unicode"/>
              </a:rPr>
              <a:t> </a:t>
            </a:r>
            <a:r>
              <a:rPr sz="2700" dirty="0">
                <a:latin typeface="Lucida Sans Unicode"/>
                <a:cs typeface="Lucida Sans Unicode"/>
              </a:rPr>
              <a:t>of</a:t>
            </a:r>
            <a:r>
              <a:rPr sz="2700" spc="-25" dirty="0">
                <a:latin typeface="Lucida Sans Unicode"/>
                <a:cs typeface="Lucida Sans Unicode"/>
              </a:rPr>
              <a:t> </a:t>
            </a:r>
            <a:r>
              <a:rPr sz="2700" dirty="0">
                <a:latin typeface="Lucida Sans Unicode"/>
                <a:cs typeface="Lucida Sans Unicode"/>
              </a:rPr>
              <a:t>the</a:t>
            </a:r>
            <a:r>
              <a:rPr sz="2700" spc="-30" dirty="0">
                <a:latin typeface="Lucida Sans Unicode"/>
                <a:cs typeface="Lucida Sans Unicode"/>
              </a:rPr>
              <a:t> </a:t>
            </a:r>
            <a:r>
              <a:rPr sz="2700" spc="-10" dirty="0">
                <a:latin typeface="Lucida Sans Unicode"/>
                <a:cs typeface="Lucida Sans Unicode"/>
              </a:rPr>
              <a:t>society</a:t>
            </a:r>
            <a:endParaRPr sz="2700">
              <a:latin typeface="Lucida Sans Unicode"/>
              <a:cs typeface="Lucida Sans Unicod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012948" y="393191"/>
            <a:ext cx="3648455" cy="260604"/>
          </a:xfrm>
          <a:prstGeom prst="rect">
            <a:avLst/>
          </a:prstGeom>
        </p:spPr>
      </p:pic>
      <p:sp>
        <p:nvSpPr>
          <p:cNvPr id="3" name="object 3"/>
          <p:cNvSpPr txBox="1">
            <a:spLocks noGrp="1"/>
          </p:cNvSpPr>
          <p:nvPr>
            <p:ph type="title"/>
          </p:nvPr>
        </p:nvSpPr>
        <p:spPr>
          <a:xfrm>
            <a:off x="3001136" y="304546"/>
            <a:ext cx="3656965" cy="391160"/>
          </a:xfrm>
          <a:prstGeom prst="rect">
            <a:avLst/>
          </a:prstGeom>
        </p:spPr>
        <p:txBody>
          <a:bodyPr vert="horz" wrap="square" lIns="0" tIns="12700" rIns="0" bIns="0" rtlCol="0">
            <a:spAutoFit/>
          </a:bodyPr>
          <a:lstStyle/>
          <a:p>
            <a:pPr marL="12700">
              <a:lnSpc>
                <a:spcPct val="100000"/>
              </a:lnSpc>
              <a:spcBef>
                <a:spcPts val="100"/>
              </a:spcBef>
            </a:pPr>
            <a:r>
              <a:rPr sz="2400" dirty="0"/>
              <a:t>SCOPE</a:t>
            </a:r>
            <a:r>
              <a:rPr sz="2400" spc="-25" dirty="0"/>
              <a:t> </a:t>
            </a:r>
            <a:r>
              <a:rPr sz="2400" dirty="0"/>
              <a:t>OF</a:t>
            </a:r>
            <a:r>
              <a:rPr sz="2400" spc="10" dirty="0"/>
              <a:t> </a:t>
            </a:r>
            <a:r>
              <a:rPr sz="2400" dirty="0"/>
              <a:t>BUSINESS</a:t>
            </a:r>
            <a:r>
              <a:rPr sz="2400" spc="-15" dirty="0"/>
              <a:t> </a:t>
            </a:r>
            <a:r>
              <a:rPr sz="2400" spc="-25" dirty="0"/>
              <a:t>LAW</a:t>
            </a:r>
            <a:endParaRPr sz="2400"/>
          </a:p>
        </p:txBody>
      </p:sp>
      <p:pic>
        <p:nvPicPr>
          <p:cNvPr id="4" name="object 4"/>
          <p:cNvPicPr/>
          <p:nvPr/>
        </p:nvPicPr>
        <p:blipFill>
          <a:blip r:embed="rId3" cstate="print"/>
          <a:stretch>
            <a:fillRect/>
          </a:stretch>
        </p:blipFill>
        <p:spPr>
          <a:xfrm>
            <a:off x="3954779" y="1162811"/>
            <a:ext cx="2060448" cy="560831"/>
          </a:xfrm>
          <a:prstGeom prst="rect">
            <a:avLst/>
          </a:prstGeom>
        </p:spPr>
      </p:pic>
      <p:sp>
        <p:nvSpPr>
          <p:cNvPr id="5" name="object 5"/>
          <p:cNvSpPr txBox="1"/>
          <p:nvPr/>
        </p:nvSpPr>
        <p:spPr>
          <a:xfrm>
            <a:off x="950467" y="849210"/>
            <a:ext cx="4912360" cy="4886325"/>
          </a:xfrm>
          <a:prstGeom prst="rect">
            <a:avLst/>
          </a:prstGeom>
        </p:spPr>
        <p:txBody>
          <a:bodyPr vert="horz" wrap="square" lIns="0" tIns="33020" rIns="0" bIns="0" rtlCol="0">
            <a:spAutoFit/>
          </a:bodyPr>
          <a:lstStyle/>
          <a:p>
            <a:pPr marL="12700">
              <a:lnSpc>
                <a:spcPct val="100000"/>
              </a:lnSpc>
              <a:spcBef>
                <a:spcPts val="260"/>
              </a:spcBef>
              <a:tabLst>
                <a:tab pos="268605" algn="l"/>
              </a:tabLst>
            </a:pPr>
            <a:r>
              <a:rPr sz="1350" spc="265" dirty="0">
                <a:solidFill>
                  <a:srgbClr val="2CA1BE"/>
                </a:solidFill>
                <a:latin typeface="Microsoft Sans Serif"/>
                <a:cs typeface="Microsoft Sans Serif"/>
              </a:rPr>
              <a:t>🞂</a:t>
            </a:r>
            <a:r>
              <a:rPr sz="1350" dirty="0">
                <a:solidFill>
                  <a:srgbClr val="2CA1BE"/>
                </a:solidFill>
                <a:latin typeface="Microsoft Sans Serif"/>
                <a:cs typeface="Microsoft Sans Serif"/>
              </a:rPr>
              <a:t>​	</a:t>
            </a:r>
            <a:r>
              <a:rPr sz="2000" dirty="0">
                <a:latin typeface="Lucida Sans Unicode"/>
                <a:cs typeface="Lucida Sans Unicode"/>
              </a:rPr>
              <a:t>Indian</a:t>
            </a:r>
            <a:r>
              <a:rPr sz="2000" spc="-50" dirty="0">
                <a:latin typeface="Lucida Sans Unicode"/>
                <a:cs typeface="Lucida Sans Unicode"/>
              </a:rPr>
              <a:t> </a:t>
            </a:r>
            <a:r>
              <a:rPr sz="2000" dirty="0">
                <a:latin typeface="Lucida Sans Unicode"/>
                <a:cs typeface="Lucida Sans Unicode"/>
              </a:rPr>
              <a:t>Contract</a:t>
            </a:r>
            <a:r>
              <a:rPr sz="2000" spc="-50" dirty="0">
                <a:latin typeface="Lucida Sans Unicode"/>
                <a:cs typeface="Lucida Sans Unicode"/>
              </a:rPr>
              <a:t> </a:t>
            </a:r>
            <a:r>
              <a:rPr sz="2000" dirty="0">
                <a:latin typeface="Lucida Sans Unicode"/>
                <a:cs typeface="Lucida Sans Unicode"/>
              </a:rPr>
              <a:t>Act</a:t>
            </a:r>
            <a:r>
              <a:rPr sz="2000" spc="-30" dirty="0">
                <a:latin typeface="Lucida Sans Unicode"/>
                <a:cs typeface="Lucida Sans Unicode"/>
              </a:rPr>
              <a:t> </a:t>
            </a:r>
            <a:r>
              <a:rPr sz="2000" spc="-20" dirty="0">
                <a:latin typeface="Lucida Sans Unicode"/>
                <a:cs typeface="Lucida Sans Unicode"/>
              </a:rPr>
              <a:t>1872</a:t>
            </a:r>
            <a:endParaRPr sz="2000">
              <a:latin typeface="Lucida Sans Unicode"/>
              <a:cs typeface="Lucida Sans Unicode"/>
            </a:endParaRPr>
          </a:p>
          <a:p>
            <a:pPr marL="12700">
              <a:lnSpc>
                <a:spcPct val="100000"/>
              </a:lnSpc>
              <a:spcBef>
                <a:spcPts val="160"/>
              </a:spcBef>
              <a:tabLst>
                <a:tab pos="268605" algn="l"/>
              </a:tabLst>
            </a:pPr>
            <a:r>
              <a:rPr sz="1350" spc="265" dirty="0">
                <a:solidFill>
                  <a:srgbClr val="2CA1BE"/>
                </a:solidFill>
                <a:latin typeface="Microsoft Sans Serif"/>
                <a:cs typeface="Microsoft Sans Serif"/>
              </a:rPr>
              <a:t>🞂</a:t>
            </a:r>
            <a:r>
              <a:rPr sz="1350" dirty="0">
                <a:solidFill>
                  <a:srgbClr val="2CA1BE"/>
                </a:solidFill>
                <a:latin typeface="Microsoft Sans Serif"/>
                <a:cs typeface="Microsoft Sans Serif"/>
              </a:rPr>
              <a:t>​	</a:t>
            </a:r>
            <a:r>
              <a:rPr sz="2000" dirty="0">
                <a:latin typeface="Lucida Sans Unicode"/>
                <a:cs typeface="Lucida Sans Unicode"/>
              </a:rPr>
              <a:t>The</a:t>
            </a:r>
            <a:r>
              <a:rPr sz="2000" spc="-45" dirty="0">
                <a:latin typeface="Lucida Sans Unicode"/>
                <a:cs typeface="Lucida Sans Unicode"/>
              </a:rPr>
              <a:t> </a:t>
            </a:r>
            <a:r>
              <a:rPr sz="2000" dirty="0">
                <a:latin typeface="Lucida Sans Unicode"/>
                <a:cs typeface="Lucida Sans Unicode"/>
              </a:rPr>
              <a:t>Negotiable</a:t>
            </a:r>
            <a:r>
              <a:rPr sz="2000" spc="-25" dirty="0">
                <a:latin typeface="Lucida Sans Unicode"/>
                <a:cs typeface="Lucida Sans Unicode"/>
              </a:rPr>
              <a:t> </a:t>
            </a:r>
            <a:r>
              <a:rPr sz="2000" dirty="0">
                <a:latin typeface="Lucida Sans Unicode"/>
                <a:cs typeface="Lucida Sans Unicode"/>
              </a:rPr>
              <a:t>Instrum</a:t>
            </a:r>
            <a:r>
              <a:rPr sz="2000" dirty="0">
                <a:solidFill>
                  <a:srgbClr val="464646"/>
                </a:solidFill>
                <a:latin typeface="Lucida Sans Unicode"/>
                <a:cs typeface="Lucida Sans Unicode"/>
              </a:rPr>
              <a:t>ents</a:t>
            </a:r>
            <a:r>
              <a:rPr sz="2000" spc="-45" dirty="0">
                <a:solidFill>
                  <a:srgbClr val="464646"/>
                </a:solidFill>
                <a:latin typeface="Lucida Sans Unicode"/>
                <a:cs typeface="Lucida Sans Unicode"/>
              </a:rPr>
              <a:t> </a:t>
            </a:r>
            <a:r>
              <a:rPr sz="2000" dirty="0">
                <a:solidFill>
                  <a:srgbClr val="464646"/>
                </a:solidFill>
                <a:latin typeface="Lucida Sans Unicode"/>
                <a:cs typeface="Lucida Sans Unicode"/>
              </a:rPr>
              <a:t>Act</a:t>
            </a:r>
            <a:r>
              <a:rPr sz="2000" spc="-15" dirty="0">
                <a:solidFill>
                  <a:srgbClr val="464646"/>
                </a:solidFill>
                <a:latin typeface="Lucida Sans Unicode"/>
                <a:cs typeface="Lucida Sans Unicode"/>
              </a:rPr>
              <a:t> </a:t>
            </a:r>
            <a:r>
              <a:rPr sz="2000" spc="-20" dirty="0">
                <a:solidFill>
                  <a:srgbClr val="464646"/>
                </a:solidFill>
                <a:latin typeface="Lucida Sans Unicode"/>
                <a:cs typeface="Lucida Sans Unicode"/>
              </a:rPr>
              <a:t>1881</a:t>
            </a:r>
            <a:endParaRPr sz="2000">
              <a:latin typeface="Lucida Sans Unicode"/>
              <a:cs typeface="Lucida Sans Unicode"/>
            </a:endParaRPr>
          </a:p>
          <a:p>
            <a:pPr marL="12700">
              <a:lnSpc>
                <a:spcPct val="100000"/>
              </a:lnSpc>
              <a:spcBef>
                <a:spcPts val="155"/>
              </a:spcBef>
              <a:tabLst>
                <a:tab pos="268605" algn="l"/>
              </a:tabLst>
            </a:pPr>
            <a:r>
              <a:rPr sz="1350" spc="265" dirty="0">
                <a:solidFill>
                  <a:srgbClr val="2CA1BE"/>
                </a:solidFill>
                <a:latin typeface="Microsoft Sans Serif"/>
                <a:cs typeface="Microsoft Sans Serif"/>
              </a:rPr>
              <a:t>🞂</a:t>
            </a:r>
            <a:r>
              <a:rPr sz="1350" dirty="0">
                <a:solidFill>
                  <a:srgbClr val="2CA1BE"/>
                </a:solidFill>
                <a:latin typeface="Microsoft Sans Serif"/>
                <a:cs typeface="Microsoft Sans Serif"/>
              </a:rPr>
              <a:t>​	</a:t>
            </a:r>
            <a:r>
              <a:rPr sz="2000" dirty="0">
                <a:latin typeface="Lucida Sans Unicode"/>
                <a:cs typeface="Lucida Sans Unicode"/>
              </a:rPr>
              <a:t>The</a:t>
            </a:r>
            <a:r>
              <a:rPr sz="2000" spc="-30" dirty="0">
                <a:latin typeface="Lucida Sans Unicode"/>
                <a:cs typeface="Lucida Sans Unicode"/>
              </a:rPr>
              <a:t> </a:t>
            </a:r>
            <a:r>
              <a:rPr sz="2000" dirty="0">
                <a:latin typeface="Lucida Sans Unicode"/>
                <a:cs typeface="Lucida Sans Unicode"/>
              </a:rPr>
              <a:t>Indian</a:t>
            </a:r>
            <a:r>
              <a:rPr sz="2000" spc="-30" dirty="0">
                <a:latin typeface="Lucida Sans Unicode"/>
                <a:cs typeface="Lucida Sans Unicode"/>
              </a:rPr>
              <a:t> </a:t>
            </a:r>
            <a:r>
              <a:rPr sz="2000" dirty="0">
                <a:latin typeface="Lucida Sans Unicode"/>
                <a:cs typeface="Lucida Sans Unicode"/>
              </a:rPr>
              <a:t>Sale</a:t>
            </a:r>
            <a:r>
              <a:rPr sz="2000" spc="-20" dirty="0">
                <a:latin typeface="Lucida Sans Unicode"/>
                <a:cs typeface="Lucida Sans Unicode"/>
              </a:rPr>
              <a:t> </a:t>
            </a:r>
            <a:r>
              <a:rPr sz="2000" dirty="0">
                <a:latin typeface="Lucida Sans Unicode"/>
                <a:cs typeface="Lucida Sans Unicode"/>
              </a:rPr>
              <a:t>of</a:t>
            </a:r>
            <a:r>
              <a:rPr sz="2000" spc="-5" dirty="0">
                <a:latin typeface="Lucida Sans Unicode"/>
                <a:cs typeface="Lucida Sans Unicode"/>
              </a:rPr>
              <a:t> </a:t>
            </a:r>
            <a:r>
              <a:rPr sz="2000" dirty="0">
                <a:latin typeface="Lucida Sans Unicode"/>
                <a:cs typeface="Lucida Sans Unicode"/>
              </a:rPr>
              <a:t>Goods</a:t>
            </a:r>
            <a:r>
              <a:rPr sz="2000" spc="-15" dirty="0">
                <a:latin typeface="Lucida Sans Unicode"/>
                <a:cs typeface="Lucida Sans Unicode"/>
              </a:rPr>
              <a:t> </a:t>
            </a:r>
            <a:r>
              <a:rPr sz="2000" dirty="0">
                <a:latin typeface="Lucida Sans Unicode"/>
                <a:cs typeface="Lucida Sans Unicode"/>
              </a:rPr>
              <a:t>Act,</a:t>
            </a:r>
            <a:r>
              <a:rPr sz="2000" spc="-10" dirty="0">
                <a:latin typeface="Lucida Sans Unicode"/>
                <a:cs typeface="Lucida Sans Unicode"/>
              </a:rPr>
              <a:t> </a:t>
            </a:r>
            <a:r>
              <a:rPr sz="2000" spc="-20" dirty="0">
                <a:latin typeface="Lucida Sans Unicode"/>
                <a:cs typeface="Lucida Sans Unicode"/>
              </a:rPr>
              <a:t>1930</a:t>
            </a:r>
            <a:endParaRPr sz="2000">
              <a:latin typeface="Lucida Sans Unicode"/>
              <a:cs typeface="Lucida Sans Unicode"/>
            </a:endParaRPr>
          </a:p>
          <a:p>
            <a:pPr marL="12700">
              <a:lnSpc>
                <a:spcPct val="100000"/>
              </a:lnSpc>
              <a:spcBef>
                <a:spcPts val="165"/>
              </a:spcBef>
              <a:tabLst>
                <a:tab pos="268605" algn="l"/>
              </a:tabLst>
            </a:pPr>
            <a:r>
              <a:rPr sz="1350" spc="265" dirty="0">
                <a:solidFill>
                  <a:srgbClr val="2CA1BE"/>
                </a:solidFill>
                <a:latin typeface="Microsoft Sans Serif"/>
                <a:cs typeface="Microsoft Sans Serif"/>
              </a:rPr>
              <a:t>🞂</a:t>
            </a:r>
            <a:r>
              <a:rPr sz="1350" dirty="0">
                <a:solidFill>
                  <a:srgbClr val="2CA1BE"/>
                </a:solidFill>
                <a:latin typeface="Microsoft Sans Serif"/>
                <a:cs typeface="Microsoft Sans Serif"/>
              </a:rPr>
              <a:t>​	</a:t>
            </a:r>
            <a:r>
              <a:rPr sz="2000" dirty="0">
                <a:latin typeface="Lucida Sans Unicode"/>
                <a:cs typeface="Lucida Sans Unicode"/>
              </a:rPr>
              <a:t>The</a:t>
            </a:r>
            <a:r>
              <a:rPr sz="2000" spc="-40" dirty="0">
                <a:latin typeface="Lucida Sans Unicode"/>
                <a:cs typeface="Lucida Sans Unicode"/>
              </a:rPr>
              <a:t> </a:t>
            </a:r>
            <a:r>
              <a:rPr sz="2000" dirty="0">
                <a:latin typeface="Lucida Sans Unicode"/>
                <a:cs typeface="Lucida Sans Unicode"/>
              </a:rPr>
              <a:t>Contract</a:t>
            </a:r>
            <a:r>
              <a:rPr sz="2000" spc="-30" dirty="0">
                <a:latin typeface="Lucida Sans Unicode"/>
                <a:cs typeface="Lucida Sans Unicode"/>
              </a:rPr>
              <a:t> </a:t>
            </a:r>
            <a:r>
              <a:rPr sz="2000" dirty="0">
                <a:latin typeface="Lucida Sans Unicode"/>
                <a:cs typeface="Lucida Sans Unicode"/>
              </a:rPr>
              <a:t>of</a:t>
            </a:r>
            <a:r>
              <a:rPr sz="2000" spc="-15" dirty="0">
                <a:latin typeface="Lucida Sans Unicode"/>
                <a:cs typeface="Lucida Sans Unicode"/>
              </a:rPr>
              <a:t> </a:t>
            </a:r>
            <a:r>
              <a:rPr sz="2000" dirty="0">
                <a:latin typeface="Lucida Sans Unicode"/>
                <a:cs typeface="Lucida Sans Unicode"/>
              </a:rPr>
              <a:t>Partnership</a:t>
            </a:r>
            <a:r>
              <a:rPr sz="2000" spc="-45" dirty="0">
                <a:latin typeface="Lucida Sans Unicode"/>
                <a:cs typeface="Lucida Sans Unicode"/>
              </a:rPr>
              <a:t> </a:t>
            </a:r>
            <a:r>
              <a:rPr sz="2000" dirty="0">
                <a:latin typeface="Lucida Sans Unicode"/>
                <a:cs typeface="Lucida Sans Unicode"/>
              </a:rPr>
              <a:t>Act</a:t>
            </a:r>
            <a:r>
              <a:rPr sz="2000" spc="-10" dirty="0">
                <a:latin typeface="Lucida Sans Unicode"/>
                <a:cs typeface="Lucida Sans Unicode"/>
              </a:rPr>
              <a:t> </a:t>
            </a:r>
            <a:r>
              <a:rPr sz="2000" spc="-20" dirty="0">
                <a:latin typeface="Lucida Sans Unicode"/>
                <a:cs typeface="Lucida Sans Unicode"/>
              </a:rPr>
              <a:t>1932</a:t>
            </a:r>
            <a:endParaRPr sz="2000">
              <a:latin typeface="Lucida Sans Unicode"/>
              <a:cs typeface="Lucida Sans Unicode"/>
            </a:endParaRPr>
          </a:p>
          <a:p>
            <a:pPr marL="12700">
              <a:lnSpc>
                <a:spcPct val="100000"/>
              </a:lnSpc>
              <a:spcBef>
                <a:spcPts val="160"/>
              </a:spcBef>
              <a:tabLst>
                <a:tab pos="268605" algn="l"/>
              </a:tabLst>
            </a:pPr>
            <a:r>
              <a:rPr sz="1350" spc="265" dirty="0">
                <a:solidFill>
                  <a:srgbClr val="2CA1BE"/>
                </a:solidFill>
                <a:latin typeface="Microsoft Sans Serif"/>
                <a:cs typeface="Microsoft Sans Serif"/>
              </a:rPr>
              <a:t>🞂</a:t>
            </a:r>
            <a:r>
              <a:rPr sz="1350" dirty="0">
                <a:solidFill>
                  <a:srgbClr val="2CA1BE"/>
                </a:solidFill>
                <a:latin typeface="Microsoft Sans Serif"/>
                <a:cs typeface="Microsoft Sans Serif"/>
              </a:rPr>
              <a:t>​	</a:t>
            </a:r>
            <a:r>
              <a:rPr sz="2000" dirty="0">
                <a:latin typeface="Lucida Sans Unicode"/>
                <a:cs typeface="Lucida Sans Unicode"/>
              </a:rPr>
              <a:t>Insurance</a:t>
            </a:r>
            <a:r>
              <a:rPr sz="2000" spc="-65" dirty="0">
                <a:latin typeface="Lucida Sans Unicode"/>
                <a:cs typeface="Lucida Sans Unicode"/>
              </a:rPr>
              <a:t> </a:t>
            </a:r>
            <a:r>
              <a:rPr sz="2000" dirty="0">
                <a:latin typeface="Lucida Sans Unicode"/>
                <a:cs typeface="Lucida Sans Unicode"/>
              </a:rPr>
              <a:t>Act</a:t>
            </a:r>
            <a:r>
              <a:rPr sz="2000" spc="-30" dirty="0">
                <a:latin typeface="Lucida Sans Unicode"/>
                <a:cs typeface="Lucida Sans Unicode"/>
              </a:rPr>
              <a:t> </a:t>
            </a:r>
            <a:r>
              <a:rPr sz="2000" spc="-20" dirty="0">
                <a:latin typeface="Lucida Sans Unicode"/>
                <a:cs typeface="Lucida Sans Unicode"/>
              </a:rPr>
              <a:t>1938</a:t>
            </a:r>
            <a:endParaRPr sz="2000">
              <a:latin typeface="Lucida Sans Unicode"/>
              <a:cs typeface="Lucida Sans Unicode"/>
            </a:endParaRPr>
          </a:p>
          <a:p>
            <a:pPr marL="12700">
              <a:lnSpc>
                <a:spcPct val="100000"/>
              </a:lnSpc>
              <a:spcBef>
                <a:spcPts val="155"/>
              </a:spcBef>
              <a:tabLst>
                <a:tab pos="268605" algn="l"/>
              </a:tabLst>
            </a:pPr>
            <a:r>
              <a:rPr sz="1350" spc="265" dirty="0">
                <a:solidFill>
                  <a:srgbClr val="2CA1BE"/>
                </a:solidFill>
                <a:latin typeface="Microsoft Sans Serif"/>
                <a:cs typeface="Microsoft Sans Serif"/>
              </a:rPr>
              <a:t>🞂</a:t>
            </a:r>
            <a:r>
              <a:rPr sz="1350" dirty="0">
                <a:solidFill>
                  <a:srgbClr val="2CA1BE"/>
                </a:solidFill>
                <a:latin typeface="Microsoft Sans Serif"/>
                <a:cs typeface="Microsoft Sans Serif"/>
              </a:rPr>
              <a:t>​	</a:t>
            </a:r>
            <a:r>
              <a:rPr sz="2000" dirty="0">
                <a:latin typeface="Lucida Sans Unicode"/>
                <a:cs typeface="Lucida Sans Unicode"/>
              </a:rPr>
              <a:t>The</a:t>
            </a:r>
            <a:r>
              <a:rPr sz="2000" spc="-30" dirty="0">
                <a:latin typeface="Lucida Sans Unicode"/>
                <a:cs typeface="Lucida Sans Unicode"/>
              </a:rPr>
              <a:t> </a:t>
            </a:r>
            <a:r>
              <a:rPr sz="2000" dirty="0">
                <a:latin typeface="Lucida Sans Unicode"/>
                <a:cs typeface="Lucida Sans Unicode"/>
              </a:rPr>
              <a:t>Indian</a:t>
            </a:r>
            <a:r>
              <a:rPr sz="2000" spc="-25" dirty="0">
                <a:latin typeface="Lucida Sans Unicode"/>
                <a:cs typeface="Lucida Sans Unicode"/>
              </a:rPr>
              <a:t> </a:t>
            </a:r>
            <a:r>
              <a:rPr sz="2000" dirty="0">
                <a:latin typeface="Lucida Sans Unicode"/>
                <a:cs typeface="Lucida Sans Unicode"/>
              </a:rPr>
              <a:t>Patent</a:t>
            </a:r>
            <a:r>
              <a:rPr sz="2000" spc="-15" dirty="0">
                <a:latin typeface="Lucida Sans Unicode"/>
                <a:cs typeface="Lucida Sans Unicode"/>
              </a:rPr>
              <a:t> </a:t>
            </a:r>
            <a:r>
              <a:rPr sz="2000" dirty="0">
                <a:latin typeface="Lucida Sans Unicode"/>
                <a:cs typeface="Lucida Sans Unicode"/>
              </a:rPr>
              <a:t>Laws</a:t>
            </a:r>
            <a:r>
              <a:rPr sz="2000" spc="-20" dirty="0">
                <a:latin typeface="Lucida Sans Unicode"/>
                <a:cs typeface="Lucida Sans Unicode"/>
              </a:rPr>
              <a:t> 1970</a:t>
            </a:r>
            <a:endParaRPr sz="2000">
              <a:latin typeface="Lucida Sans Unicode"/>
              <a:cs typeface="Lucida Sans Unicode"/>
            </a:endParaRPr>
          </a:p>
          <a:p>
            <a:pPr marL="12700">
              <a:lnSpc>
                <a:spcPct val="100000"/>
              </a:lnSpc>
              <a:spcBef>
                <a:spcPts val="170"/>
              </a:spcBef>
              <a:tabLst>
                <a:tab pos="268605" algn="l"/>
              </a:tabLst>
            </a:pPr>
            <a:r>
              <a:rPr sz="1350" spc="265" dirty="0">
                <a:solidFill>
                  <a:srgbClr val="2CA1BE"/>
                </a:solidFill>
                <a:latin typeface="Microsoft Sans Serif"/>
                <a:cs typeface="Microsoft Sans Serif"/>
              </a:rPr>
              <a:t>🞂</a:t>
            </a:r>
            <a:r>
              <a:rPr sz="1350" dirty="0">
                <a:solidFill>
                  <a:srgbClr val="2CA1BE"/>
                </a:solidFill>
                <a:latin typeface="Microsoft Sans Serif"/>
                <a:cs typeface="Microsoft Sans Serif"/>
              </a:rPr>
              <a:t>​	</a:t>
            </a:r>
            <a:r>
              <a:rPr sz="2000" dirty="0">
                <a:latin typeface="Lucida Sans Unicode"/>
                <a:cs typeface="Lucida Sans Unicode"/>
              </a:rPr>
              <a:t>The</a:t>
            </a:r>
            <a:r>
              <a:rPr sz="2000" spc="-35" dirty="0">
                <a:latin typeface="Lucida Sans Unicode"/>
                <a:cs typeface="Lucida Sans Unicode"/>
              </a:rPr>
              <a:t> </a:t>
            </a:r>
            <a:r>
              <a:rPr sz="2000" dirty="0">
                <a:latin typeface="Lucida Sans Unicode"/>
                <a:cs typeface="Lucida Sans Unicode"/>
              </a:rPr>
              <a:t>Consumer</a:t>
            </a:r>
            <a:r>
              <a:rPr sz="2000" spc="-50" dirty="0">
                <a:latin typeface="Lucida Sans Unicode"/>
                <a:cs typeface="Lucida Sans Unicode"/>
              </a:rPr>
              <a:t> </a:t>
            </a:r>
            <a:r>
              <a:rPr sz="2000" dirty="0">
                <a:latin typeface="Lucida Sans Unicode"/>
                <a:cs typeface="Lucida Sans Unicode"/>
              </a:rPr>
              <a:t>Protection</a:t>
            </a:r>
            <a:r>
              <a:rPr sz="2000" spc="-40" dirty="0">
                <a:latin typeface="Lucida Sans Unicode"/>
                <a:cs typeface="Lucida Sans Unicode"/>
              </a:rPr>
              <a:t> </a:t>
            </a:r>
            <a:r>
              <a:rPr sz="2000" dirty="0">
                <a:latin typeface="Lucida Sans Unicode"/>
                <a:cs typeface="Lucida Sans Unicode"/>
              </a:rPr>
              <a:t>Act</a:t>
            </a:r>
            <a:r>
              <a:rPr sz="2000" spc="-10" dirty="0">
                <a:latin typeface="Lucida Sans Unicode"/>
                <a:cs typeface="Lucida Sans Unicode"/>
              </a:rPr>
              <a:t> </a:t>
            </a:r>
            <a:r>
              <a:rPr sz="2000" spc="-20" dirty="0">
                <a:latin typeface="Lucida Sans Unicode"/>
                <a:cs typeface="Lucida Sans Unicode"/>
              </a:rPr>
              <a:t>1986</a:t>
            </a:r>
            <a:endParaRPr sz="2000">
              <a:latin typeface="Lucida Sans Unicode"/>
              <a:cs typeface="Lucida Sans Unicode"/>
            </a:endParaRPr>
          </a:p>
          <a:p>
            <a:pPr marL="12700">
              <a:lnSpc>
                <a:spcPct val="100000"/>
              </a:lnSpc>
              <a:spcBef>
                <a:spcPts val="805"/>
              </a:spcBef>
            </a:pPr>
            <a:r>
              <a:rPr sz="1350" spc="265" dirty="0">
                <a:solidFill>
                  <a:srgbClr val="2CA1BE"/>
                </a:solidFill>
                <a:latin typeface="Microsoft Sans Serif"/>
                <a:cs typeface="Microsoft Sans Serif"/>
              </a:rPr>
              <a:t>🞂</a:t>
            </a:r>
            <a:endParaRPr sz="1350">
              <a:latin typeface="Microsoft Sans Serif"/>
              <a:cs typeface="Microsoft Sans Serif"/>
            </a:endParaRPr>
          </a:p>
          <a:p>
            <a:pPr marL="12700">
              <a:lnSpc>
                <a:spcPct val="100000"/>
              </a:lnSpc>
              <a:spcBef>
                <a:spcPts val="935"/>
              </a:spcBef>
            </a:pPr>
            <a:r>
              <a:rPr sz="1350" spc="265" dirty="0">
                <a:solidFill>
                  <a:srgbClr val="2CA1BE"/>
                </a:solidFill>
                <a:latin typeface="Microsoft Sans Serif"/>
                <a:cs typeface="Microsoft Sans Serif"/>
              </a:rPr>
              <a:t>🞂</a:t>
            </a:r>
            <a:endParaRPr sz="1350">
              <a:latin typeface="Microsoft Sans Serif"/>
              <a:cs typeface="Microsoft Sans Serif"/>
            </a:endParaRPr>
          </a:p>
          <a:p>
            <a:pPr marL="12700">
              <a:lnSpc>
                <a:spcPct val="100000"/>
              </a:lnSpc>
              <a:spcBef>
                <a:spcPts val="950"/>
              </a:spcBef>
            </a:pPr>
            <a:r>
              <a:rPr sz="1350" spc="265" dirty="0">
                <a:solidFill>
                  <a:srgbClr val="2CA1BE"/>
                </a:solidFill>
                <a:latin typeface="Microsoft Sans Serif"/>
                <a:cs typeface="Microsoft Sans Serif"/>
              </a:rPr>
              <a:t>🞂</a:t>
            </a:r>
            <a:endParaRPr sz="1350">
              <a:latin typeface="Microsoft Sans Serif"/>
              <a:cs typeface="Microsoft Sans Serif"/>
            </a:endParaRPr>
          </a:p>
          <a:p>
            <a:pPr marL="12700">
              <a:lnSpc>
                <a:spcPct val="100000"/>
              </a:lnSpc>
              <a:spcBef>
                <a:spcPts val="935"/>
              </a:spcBef>
            </a:pPr>
            <a:r>
              <a:rPr sz="1350" spc="265" dirty="0">
                <a:solidFill>
                  <a:srgbClr val="2CA1BE"/>
                </a:solidFill>
                <a:latin typeface="Microsoft Sans Serif"/>
                <a:cs typeface="Microsoft Sans Serif"/>
              </a:rPr>
              <a:t>🞂</a:t>
            </a:r>
            <a:endParaRPr sz="1350">
              <a:latin typeface="Microsoft Sans Serif"/>
              <a:cs typeface="Microsoft Sans Serif"/>
            </a:endParaRPr>
          </a:p>
          <a:p>
            <a:pPr marL="12700">
              <a:lnSpc>
                <a:spcPct val="100000"/>
              </a:lnSpc>
              <a:spcBef>
                <a:spcPts val="940"/>
              </a:spcBef>
            </a:pPr>
            <a:r>
              <a:rPr sz="1350" spc="265" dirty="0">
                <a:solidFill>
                  <a:srgbClr val="2CA1BE"/>
                </a:solidFill>
                <a:latin typeface="Microsoft Sans Serif"/>
                <a:cs typeface="Microsoft Sans Serif"/>
              </a:rPr>
              <a:t>🞂</a:t>
            </a:r>
            <a:endParaRPr sz="1350">
              <a:latin typeface="Microsoft Sans Serif"/>
              <a:cs typeface="Microsoft Sans Serif"/>
            </a:endParaRPr>
          </a:p>
          <a:p>
            <a:pPr marL="12700">
              <a:lnSpc>
                <a:spcPct val="100000"/>
              </a:lnSpc>
              <a:spcBef>
                <a:spcPts val="944"/>
              </a:spcBef>
            </a:pPr>
            <a:r>
              <a:rPr sz="1350" spc="265" dirty="0">
                <a:solidFill>
                  <a:srgbClr val="2CA1BE"/>
                </a:solidFill>
                <a:latin typeface="Microsoft Sans Serif"/>
                <a:cs typeface="Microsoft Sans Serif"/>
              </a:rPr>
              <a:t>🞂</a:t>
            </a:r>
            <a:endParaRPr sz="1350">
              <a:latin typeface="Microsoft Sans Serif"/>
              <a:cs typeface="Microsoft Sans Serif"/>
            </a:endParaRPr>
          </a:p>
          <a:p>
            <a:pPr marL="12700">
              <a:lnSpc>
                <a:spcPct val="100000"/>
              </a:lnSpc>
              <a:spcBef>
                <a:spcPts val="940"/>
              </a:spcBef>
            </a:pPr>
            <a:r>
              <a:rPr sz="1350" spc="265" dirty="0">
                <a:solidFill>
                  <a:srgbClr val="2CA1BE"/>
                </a:solidFill>
                <a:latin typeface="Microsoft Sans Serif"/>
                <a:cs typeface="Microsoft Sans Serif"/>
              </a:rPr>
              <a:t>🞂</a:t>
            </a:r>
            <a:endParaRPr sz="1350">
              <a:latin typeface="Microsoft Sans Serif"/>
              <a:cs typeface="Microsoft Sans Serif"/>
            </a:endParaRPr>
          </a:p>
          <a:p>
            <a:pPr marL="12700">
              <a:lnSpc>
                <a:spcPct val="100000"/>
              </a:lnSpc>
              <a:spcBef>
                <a:spcPts val="935"/>
              </a:spcBef>
            </a:pPr>
            <a:r>
              <a:rPr sz="1350" spc="265" dirty="0">
                <a:solidFill>
                  <a:srgbClr val="2CA1BE"/>
                </a:solidFill>
                <a:latin typeface="Microsoft Sans Serif"/>
                <a:cs typeface="Microsoft Sans Serif"/>
              </a:rPr>
              <a:t>🞂</a:t>
            </a:r>
            <a:endParaRPr sz="1350">
              <a:latin typeface="Microsoft Sans Serif"/>
              <a:cs typeface="Microsoft Sans Serif"/>
            </a:endParaRPr>
          </a:p>
        </p:txBody>
      </p:sp>
      <p:sp>
        <p:nvSpPr>
          <p:cNvPr id="6" name="object 6"/>
          <p:cNvSpPr txBox="1"/>
          <p:nvPr/>
        </p:nvSpPr>
        <p:spPr>
          <a:xfrm>
            <a:off x="1206804" y="3126152"/>
            <a:ext cx="5996940" cy="2625725"/>
          </a:xfrm>
          <a:prstGeom prst="rect">
            <a:avLst/>
          </a:prstGeom>
        </p:spPr>
        <p:txBody>
          <a:bodyPr vert="horz" wrap="square" lIns="0" tIns="12065" rIns="0" bIns="0" rtlCol="0">
            <a:spAutoFit/>
          </a:bodyPr>
          <a:lstStyle/>
          <a:p>
            <a:pPr marL="12700" marR="1275715">
              <a:lnSpc>
                <a:spcPct val="106600"/>
              </a:lnSpc>
              <a:spcBef>
                <a:spcPts val="95"/>
              </a:spcBef>
              <a:tabLst>
                <a:tab pos="2259965" algn="l"/>
              </a:tabLst>
            </a:pPr>
            <a:r>
              <a:rPr sz="2000" dirty="0">
                <a:latin typeface="Lucida Sans Unicode"/>
                <a:cs typeface="Lucida Sans Unicode"/>
              </a:rPr>
              <a:t>The</a:t>
            </a:r>
            <a:r>
              <a:rPr sz="2000" spc="-20" dirty="0">
                <a:latin typeface="Lucida Sans Unicode"/>
                <a:cs typeface="Lucida Sans Unicode"/>
              </a:rPr>
              <a:t> </a:t>
            </a:r>
            <a:r>
              <a:rPr sz="2000" spc="-10" dirty="0">
                <a:latin typeface="Lucida Sans Unicode"/>
                <a:cs typeface="Lucida Sans Unicode"/>
              </a:rPr>
              <a:t>Environment</a:t>
            </a:r>
            <a:r>
              <a:rPr sz="2000" dirty="0">
                <a:latin typeface="Lucida Sans Unicode"/>
                <a:cs typeface="Lucida Sans Unicode"/>
              </a:rPr>
              <a:t>	Protection</a:t>
            </a:r>
            <a:r>
              <a:rPr sz="2000" spc="-50" dirty="0">
                <a:latin typeface="Lucida Sans Unicode"/>
                <a:cs typeface="Lucida Sans Unicode"/>
              </a:rPr>
              <a:t> </a:t>
            </a:r>
            <a:r>
              <a:rPr sz="2000" dirty="0">
                <a:latin typeface="Lucida Sans Unicode"/>
                <a:cs typeface="Lucida Sans Unicode"/>
              </a:rPr>
              <a:t>Act</a:t>
            </a:r>
            <a:r>
              <a:rPr sz="2000" spc="-35" dirty="0">
                <a:latin typeface="Lucida Sans Unicode"/>
                <a:cs typeface="Lucida Sans Unicode"/>
              </a:rPr>
              <a:t> </a:t>
            </a:r>
            <a:r>
              <a:rPr sz="2000" spc="-20" dirty="0">
                <a:latin typeface="Lucida Sans Unicode"/>
                <a:cs typeface="Lucida Sans Unicode"/>
              </a:rPr>
              <a:t>1986 </a:t>
            </a:r>
            <a:r>
              <a:rPr sz="2000" dirty="0">
                <a:latin typeface="Lucida Sans Unicode"/>
                <a:cs typeface="Lucida Sans Unicode"/>
              </a:rPr>
              <a:t>Carriage</a:t>
            </a:r>
            <a:r>
              <a:rPr sz="2000" spc="-55" dirty="0">
                <a:latin typeface="Lucida Sans Unicode"/>
                <a:cs typeface="Lucida Sans Unicode"/>
              </a:rPr>
              <a:t> </a:t>
            </a:r>
            <a:r>
              <a:rPr sz="2000" dirty="0">
                <a:latin typeface="Lucida Sans Unicode"/>
                <a:cs typeface="Lucida Sans Unicode"/>
              </a:rPr>
              <a:t>of</a:t>
            </a:r>
            <a:r>
              <a:rPr sz="2000" spc="-25" dirty="0">
                <a:latin typeface="Lucida Sans Unicode"/>
                <a:cs typeface="Lucida Sans Unicode"/>
              </a:rPr>
              <a:t> </a:t>
            </a:r>
            <a:r>
              <a:rPr sz="2000" dirty="0">
                <a:latin typeface="Lucida Sans Unicode"/>
                <a:cs typeface="Lucida Sans Unicode"/>
              </a:rPr>
              <a:t>Goods</a:t>
            </a:r>
            <a:r>
              <a:rPr sz="2000" spc="-40" dirty="0">
                <a:latin typeface="Lucida Sans Unicode"/>
                <a:cs typeface="Lucida Sans Unicode"/>
              </a:rPr>
              <a:t> </a:t>
            </a:r>
            <a:r>
              <a:rPr sz="2000" dirty="0">
                <a:latin typeface="Lucida Sans Unicode"/>
                <a:cs typeface="Lucida Sans Unicode"/>
              </a:rPr>
              <a:t>Act,</a:t>
            </a:r>
            <a:r>
              <a:rPr sz="2000" spc="-30" dirty="0">
                <a:latin typeface="Lucida Sans Unicode"/>
                <a:cs typeface="Lucida Sans Unicode"/>
              </a:rPr>
              <a:t> </a:t>
            </a:r>
            <a:r>
              <a:rPr sz="2000" spc="-20" dirty="0">
                <a:latin typeface="Lucida Sans Unicode"/>
                <a:cs typeface="Lucida Sans Unicode"/>
              </a:rPr>
              <a:t>1865 </a:t>
            </a:r>
            <a:r>
              <a:rPr sz="2000" dirty="0">
                <a:latin typeface="Lucida Sans Unicode"/>
                <a:cs typeface="Lucida Sans Unicode"/>
              </a:rPr>
              <a:t>Provincial</a:t>
            </a:r>
            <a:r>
              <a:rPr sz="2000" spc="-75" dirty="0">
                <a:latin typeface="Lucida Sans Unicode"/>
                <a:cs typeface="Lucida Sans Unicode"/>
              </a:rPr>
              <a:t> </a:t>
            </a:r>
            <a:r>
              <a:rPr sz="2000" dirty="0">
                <a:latin typeface="Lucida Sans Unicode"/>
                <a:cs typeface="Lucida Sans Unicode"/>
              </a:rPr>
              <a:t>Insolvency</a:t>
            </a:r>
            <a:r>
              <a:rPr sz="2000" spc="-50" dirty="0">
                <a:latin typeface="Lucida Sans Unicode"/>
                <a:cs typeface="Lucida Sans Unicode"/>
              </a:rPr>
              <a:t> </a:t>
            </a:r>
            <a:r>
              <a:rPr sz="2000" dirty="0">
                <a:latin typeface="Lucida Sans Unicode"/>
                <a:cs typeface="Lucida Sans Unicode"/>
              </a:rPr>
              <a:t>Act</a:t>
            </a:r>
            <a:r>
              <a:rPr sz="2000" spc="-45" dirty="0">
                <a:latin typeface="Lucida Sans Unicode"/>
                <a:cs typeface="Lucida Sans Unicode"/>
              </a:rPr>
              <a:t> </a:t>
            </a:r>
            <a:r>
              <a:rPr sz="2000" spc="-20" dirty="0">
                <a:latin typeface="Lucida Sans Unicode"/>
                <a:cs typeface="Lucida Sans Unicode"/>
              </a:rPr>
              <a:t>1920 </a:t>
            </a:r>
            <a:r>
              <a:rPr sz="2000" dirty="0">
                <a:latin typeface="Lucida Sans Unicode"/>
                <a:cs typeface="Lucida Sans Unicode"/>
              </a:rPr>
              <a:t>Arbitration</a:t>
            </a:r>
            <a:r>
              <a:rPr sz="2000" spc="-55" dirty="0">
                <a:latin typeface="Lucida Sans Unicode"/>
                <a:cs typeface="Lucida Sans Unicode"/>
              </a:rPr>
              <a:t> </a:t>
            </a:r>
            <a:r>
              <a:rPr sz="2000" dirty="0">
                <a:latin typeface="Lucida Sans Unicode"/>
                <a:cs typeface="Lucida Sans Unicode"/>
              </a:rPr>
              <a:t>and</a:t>
            </a:r>
            <a:r>
              <a:rPr sz="2000" spc="-35" dirty="0">
                <a:latin typeface="Lucida Sans Unicode"/>
                <a:cs typeface="Lucida Sans Unicode"/>
              </a:rPr>
              <a:t> </a:t>
            </a:r>
            <a:r>
              <a:rPr sz="2000" dirty="0">
                <a:latin typeface="Lucida Sans Unicode"/>
                <a:cs typeface="Lucida Sans Unicode"/>
              </a:rPr>
              <a:t>Conciliation</a:t>
            </a:r>
            <a:r>
              <a:rPr sz="2000" spc="-35" dirty="0">
                <a:latin typeface="Lucida Sans Unicode"/>
                <a:cs typeface="Lucida Sans Unicode"/>
              </a:rPr>
              <a:t> </a:t>
            </a:r>
            <a:r>
              <a:rPr sz="2000" dirty="0">
                <a:latin typeface="Lucida Sans Unicode"/>
                <a:cs typeface="Lucida Sans Unicode"/>
              </a:rPr>
              <a:t>Act</a:t>
            </a:r>
            <a:r>
              <a:rPr sz="2000" spc="-60" dirty="0">
                <a:latin typeface="Lucida Sans Unicode"/>
                <a:cs typeface="Lucida Sans Unicode"/>
              </a:rPr>
              <a:t> </a:t>
            </a:r>
            <a:r>
              <a:rPr sz="2000" spc="-20" dirty="0">
                <a:latin typeface="Lucida Sans Unicode"/>
                <a:cs typeface="Lucida Sans Unicode"/>
              </a:rPr>
              <a:t>1996 </a:t>
            </a:r>
            <a:r>
              <a:rPr sz="2000" dirty="0">
                <a:latin typeface="Lucida Sans Unicode"/>
                <a:cs typeface="Lucida Sans Unicode"/>
              </a:rPr>
              <a:t>The</a:t>
            </a:r>
            <a:r>
              <a:rPr sz="2000" spc="-40" dirty="0">
                <a:latin typeface="Lucida Sans Unicode"/>
                <a:cs typeface="Lucida Sans Unicode"/>
              </a:rPr>
              <a:t> </a:t>
            </a:r>
            <a:r>
              <a:rPr sz="2000" dirty="0">
                <a:latin typeface="Lucida Sans Unicode"/>
                <a:cs typeface="Lucida Sans Unicode"/>
              </a:rPr>
              <a:t>Competition</a:t>
            </a:r>
            <a:r>
              <a:rPr sz="2000" spc="-40" dirty="0">
                <a:latin typeface="Lucida Sans Unicode"/>
                <a:cs typeface="Lucida Sans Unicode"/>
              </a:rPr>
              <a:t> </a:t>
            </a:r>
            <a:r>
              <a:rPr sz="2000" dirty="0">
                <a:latin typeface="Lucida Sans Unicode"/>
                <a:cs typeface="Lucida Sans Unicode"/>
              </a:rPr>
              <a:t>Act</a:t>
            </a:r>
            <a:r>
              <a:rPr sz="2000" spc="-15" dirty="0">
                <a:latin typeface="Lucida Sans Unicode"/>
                <a:cs typeface="Lucida Sans Unicode"/>
              </a:rPr>
              <a:t> </a:t>
            </a:r>
            <a:r>
              <a:rPr sz="2000" spc="-20" dirty="0">
                <a:latin typeface="Lucida Sans Unicode"/>
                <a:cs typeface="Lucida Sans Unicode"/>
              </a:rPr>
              <a:t>2002</a:t>
            </a:r>
            <a:endParaRPr sz="2000">
              <a:latin typeface="Lucida Sans Unicode"/>
              <a:cs typeface="Lucida Sans Unicode"/>
            </a:endParaRPr>
          </a:p>
          <a:p>
            <a:pPr marL="12700">
              <a:lnSpc>
                <a:spcPct val="100000"/>
              </a:lnSpc>
              <a:spcBef>
                <a:spcPts val="165"/>
              </a:spcBef>
            </a:pPr>
            <a:r>
              <a:rPr sz="2000" dirty="0">
                <a:latin typeface="Lucida Sans Unicode"/>
                <a:cs typeface="Lucida Sans Unicode"/>
              </a:rPr>
              <a:t>The</a:t>
            </a:r>
            <a:r>
              <a:rPr sz="2000" spc="-25" dirty="0">
                <a:latin typeface="Lucida Sans Unicode"/>
                <a:cs typeface="Lucida Sans Unicode"/>
              </a:rPr>
              <a:t> </a:t>
            </a:r>
            <a:r>
              <a:rPr sz="2000" dirty="0">
                <a:latin typeface="Lucida Sans Unicode"/>
                <a:cs typeface="Lucida Sans Unicode"/>
              </a:rPr>
              <a:t>Companies</a:t>
            </a:r>
            <a:r>
              <a:rPr sz="2000" spc="-40" dirty="0">
                <a:latin typeface="Lucida Sans Unicode"/>
                <a:cs typeface="Lucida Sans Unicode"/>
              </a:rPr>
              <a:t> </a:t>
            </a:r>
            <a:r>
              <a:rPr sz="2000" dirty="0">
                <a:latin typeface="Lucida Sans Unicode"/>
                <a:cs typeface="Lucida Sans Unicode"/>
              </a:rPr>
              <a:t>Act</a:t>
            </a:r>
            <a:r>
              <a:rPr sz="2000" spc="5" dirty="0">
                <a:latin typeface="Lucida Sans Unicode"/>
                <a:cs typeface="Lucida Sans Unicode"/>
              </a:rPr>
              <a:t> </a:t>
            </a:r>
            <a:r>
              <a:rPr sz="2000" spc="-20" dirty="0">
                <a:latin typeface="Lucida Sans Unicode"/>
                <a:cs typeface="Lucida Sans Unicode"/>
              </a:rPr>
              <a:t>2013</a:t>
            </a:r>
            <a:endParaRPr sz="2000">
              <a:latin typeface="Lucida Sans Unicode"/>
              <a:cs typeface="Lucida Sans Unicode"/>
            </a:endParaRPr>
          </a:p>
          <a:p>
            <a:pPr marL="12700">
              <a:lnSpc>
                <a:spcPct val="100000"/>
              </a:lnSpc>
              <a:spcBef>
                <a:spcPts val="160"/>
              </a:spcBef>
            </a:pPr>
            <a:r>
              <a:rPr sz="2000" dirty="0">
                <a:latin typeface="Lucida Sans Unicode"/>
                <a:cs typeface="Lucida Sans Unicode"/>
              </a:rPr>
              <a:t>The</a:t>
            </a:r>
            <a:r>
              <a:rPr sz="2000" spc="-45" dirty="0">
                <a:latin typeface="Lucida Sans Unicode"/>
                <a:cs typeface="Lucida Sans Unicode"/>
              </a:rPr>
              <a:t> </a:t>
            </a:r>
            <a:r>
              <a:rPr sz="2000" dirty="0">
                <a:latin typeface="Lucida Sans Unicode"/>
                <a:cs typeface="Lucida Sans Unicode"/>
              </a:rPr>
              <a:t>Information</a:t>
            </a:r>
            <a:r>
              <a:rPr sz="2000" spc="-55" dirty="0">
                <a:latin typeface="Lucida Sans Unicode"/>
                <a:cs typeface="Lucida Sans Unicode"/>
              </a:rPr>
              <a:t> </a:t>
            </a:r>
            <a:r>
              <a:rPr sz="2000" dirty="0">
                <a:latin typeface="Lucida Sans Unicode"/>
                <a:cs typeface="Lucida Sans Unicode"/>
              </a:rPr>
              <a:t>Technology</a:t>
            </a:r>
            <a:r>
              <a:rPr sz="2000" spc="-45" dirty="0">
                <a:latin typeface="Lucida Sans Unicode"/>
                <a:cs typeface="Lucida Sans Unicode"/>
              </a:rPr>
              <a:t> </a:t>
            </a:r>
            <a:r>
              <a:rPr sz="2000" dirty="0">
                <a:latin typeface="Lucida Sans Unicode"/>
                <a:cs typeface="Lucida Sans Unicode"/>
              </a:rPr>
              <a:t>Act</a:t>
            </a:r>
            <a:r>
              <a:rPr sz="2000" spc="-30" dirty="0">
                <a:latin typeface="Lucida Sans Unicode"/>
                <a:cs typeface="Lucida Sans Unicode"/>
              </a:rPr>
              <a:t> </a:t>
            </a:r>
            <a:r>
              <a:rPr sz="2000" spc="-20" dirty="0">
                <a:latin typeface="Lucida Sans Unicode"/>
                <a:cs typeface="Lucida Sans Unicode"/>
              </a:rPr>
              <a:t>2000</a:t>
            </a:r>
            <a:endParaRPr sz="2000">
              <a:latin typeface="Lucida Sans Unicode"/>
              <a:cs typeface="Lucida Sans Unicode"/>
            </a:endParaRPr>
          </a:p>
          <a:p>
            <a:pPr marL="12700">
              <a:lnSpc>
                <a:spcPct val="100000"/>
              </a:lnSpc>
              <a:spcBef>
                <a:spcPts val="155"/>
              </a:spcBef>
            </a:pPr>
            <a:r>
              <a:rPr sz="2000" dirty="0">
                <a:latin typeface="Lucida Sans Unicode"/>
                <a:cs typeface="Lucida Sans Unicode"/>
              </a:rPr>
              <a:t>Foreign</a:t>
            </a:r>
            <a:r>
              <a:rPr sz="2000" spc="-45" dirty="0">
                <a:latin typeface="Lucida Sans Unicode"/>
                <a:cs typeface="Lucida Sans Unicode"/>
              </a:rPr>
              <a:t> </a:t>
            </a:r>
            <a:r>
              <a:rPr sz="2000" dirty="0">
                <a:latin typeface="Lucida Sans Unicode"/>
                <a:cs typeface="Lucida Sans Unicode"/>
              </a:rPr>
              <a:t>Exchange</a:t>
            </a:r>
            <a:r>
              <a:rPr sz="2000" spc="-45" dirty="0">
                <a:latin typeface="Lucida Sans Unicode"/>
                <a:cs typeface="Lucida Sans Unicode"/>
              </a:rPr>
              <a:t> </a:t>
            </a:r>
            <a:r>
              <a:rPr sz="2000" dirty="0">
                <a:latin typeface="Lucida Sans Unicode"/>
                <a:cs typeface="Lucida Sans Unicode"/>
              </a:rPr>
              <a:t>Management</a:t>
            </a:r>
            <a:r>
              <a:rPr sz="2000" spc="-50" dirty="0">
                <a:latin typeface="Lucida Sans Unicode"/>
                <a:cs typeface="Lucida Sans Unicode"/>
              </a:rPr>
              <a:t> </a:t>
            </a:r>
            <a:r>
              <a:rPr sz="2000" dirty="0">
                <a:latin typeface="Lucida Sans Unicode"/>
                <a:cs typeface="Lucida Sans Unicode"/>
              </a:rPr>
              <a:t>Act</a:t>
            </a:r>
            <a:r>
              <a:rPr sz="2000" spc="-10" dirty="0">
                <a:latin typeface="Lucida Sans Unicode"/>
                <a:cs typeface="Lucida Sans Unicode"/>
              </a:rPr>
              <a:t> </a:t>
            </a:r>
            <a:r>
              <a:rPr sz="2000" dirty="0">
                <a:latin typeface="Lucida Sans Unicode"/>
                <a:cs typeface="Lucida Sans Unicode"/>
              </a:rPr>
              <a:t>(FEMA)</a:t>
            </a:r>
            <a:r>
              <a:rPr sz="2000" spc="-25" dirty="0">
                <a:latin typeface="Lucida Sans Unicode"/>
                <a:cs typeface="Lucida Sans Unicode"/>
              </a:rPr>
              <a:t> </a:t>
            </a:r>
            <a:r>
              <a:rPr sz="2000" spc="-20" dirty="0">
                <a:latin typeface="Lucida Sans Unicode"/>
                <a:cs typeface="Lucida Sans Unicode"/>
              </a:rPr>
              <a:t>1999</a:t>
            </a:r>
            <a:endParaRPr sz="2000">
              <a:latin typeface="Lucida Sans Unicode"/>
              <a:cs typeface="Lucida Sans Unicod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89559" y="260604"/>
            <a:ext cx="10591801" cy="541324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8468" y="-507"/>
            <a:ext cx="4898390" cy="2749550"/>
          </a:xfrm>
          <a:prstGeom prst="rect">
            <a:avLst/>
          </a:prstGeom>
        </p:spPr>
        <p:txBody>
          <a:bodyPr vert="horz" wrap="square" lIns="0" tIns="12700" rIns="0" bIns="0" rtlCol="0">
            <a:spAutoFit/>
          </a:bodyPr>
          <a:lstStyle/>
          <a:p>
            <a:pPr marL="667385" indent="-362585">
              <a:lnSpc>
                <a:spcPct val="100000"/>
              </a:lnSpc>
              <a:spcBef>
                <a:spcPts val="100"/>
              </a:spcBef>
              <a:buAutoNum type="arabicPeriod" startAt="4"/>
              <a:tabLst>
                <a:tab pos="667385" algn="l"/>
              </a:tabLst>
            </a:pPr>
            <a:r>
              <a:rPr sz="1800" dirty="0">
                <a:latin typeface="Lucida Sans Unicode"/>
                <a:cs typeface="Lucida Sans Unicode"/>
              </a:rPr>
              <a:t>Free</a:t>
            </a:r>
            <a:r>
              <a:rPr sz="1800" spc="-15" dirty="0">
                <a:latin typeface="Lucida Sans Unicode"/>
                <a:cs typeface="Lucida Sans Unicode"/>
              </a:rPr>
              <a:t> </a:t>
            </a:r>
            <a:r>
              <a:rPr sz="1800" spc="-10" dirty="0">
                <a:latin typeface="Lucida Sans Unicode"/>
                <a:cs typeface="Lucida Sans Unicode"/>
              </a:rPr>
              <a:t>consent</a:t>
            </a:r>
            <a:endParaRPr sz="1800">
              <a:latin typeface="Lucida Sans Unicode"/>
              <a:cs typeface="Lucida Sans Unicode"/>
            </a:endParaRPr>
          </a:p>
          <a:p>
            <a:pPr marL="632460" indent="-363855">
              <a:lnSpc>
                <a:spcPct val="100000"/>
              </a:lnSpc>
              <a:buAutoNum type="arabicPeriod" startAt="4"/>
              <a:tabLst>
                <a:tab pos="632460" algn="l"/>
              </a:tabLst>
            </a:pPr>
            <a:r>
              <a:rPr sz="1800" dirty="0">
                <a:latin typeface="Lucida Sans Unicode"/>
                <a:cs typeface="Lucida Sans Unicode"/>
              </a:rPr>
              <a:t>Competence</a:t>
            </a:r>
            <a:r>
              <a:rPr sz="1800" spc="-40" dirty="0">
                <a:latin typeface="Lucida Sans Unicode"/>
                <a:cs typeface="Lucida Sans Unicode"/>
              </a:rPr>
              <a:t> </a:t>
            </a:r>
            <a:r>
              <a:rPr sz="1800" dirty="0">
                <a:latin typeface="Lucida Sans Unicode"/>
                <a:cs typeface="Lucida Sans Unicode"/>
              </a:rPr>
              <a:t>of</a:t>
            </a:r>
            <a:r>
              <a:rPr sz="1800" spc="-20" dirty="0">
                <a:latin typeface="Lucida Sans Unicode"/>
                <a:cs typeface="Lucida Sans Unicode"/>
              </a:rPr>
              <a:t> </a:t>
            </a:r>
            <a:r>
              <a:rPr sz="1800" dirty="0">
                <a:latin typeface="Lucida Sans Unicode"/>
                <a:cs typeface="Lucida Sans Unicode"/>
              </a:rPr>
              <a:t>the</a:t>
            </a:r>
            <a:r>
              <a:rPr sz="1800" spc="-30" dirty="0">
                <a:latin typeface="Lucida Sans Unicode"/>
                <a:cs typeface="Lucida Sans Unicode"/>
              </a:rPr>
              <a:t> </a:t>
            </a:r>
            <a:r>
              <a:rPr sz="1800" spc="-10" dirty="0">
                <a:latin typeface="Lucida Sans Unicode"/>
                <a:cs typeface="Lucida Sans Unicode"/>
              </a:rPr>
              <a:t>parties</a:t>
            </a:r>
            <a:endParaRPr sz="1800">
              <a:latin typeface="Lucida Sans Unicode"/>
              <a:cs typeface="Lucida Sans Unicode"/>
            </a:endParaRPr>
          </a:p>
          <a:p>
            <a:pPr marL="631825" indent="-363220">
              <a:lnSpc>
                <a:spcPct val="100000"/>
              </a:lnSpc>
              <a:buAutoNum type="arabicPeriod" startAt="4"/>
              <a:tabLst>
                <a:tab pos="631825" algn="l"/>
              </a:tabLst>
            </a:pPr>
            <a:r>
              <a:rPr sz="1800" dirty="0">
                <a:latin typeface="Lucida Sans Unicode"/>
                <a:cs typeface="Lucida Sans Unicode"/>
              </a:rPr>
              <a:t>Lawful</a:t>
            </a:r>
            <a:r>
              <a:rPr sz="1800" spc="-70" dirty="0">
                <a:latin typeface="Lucida Sans Unicode"/>
                <a:cs typeface="Lucida Sans Unicode"/>
              </a:rPr>
              <a:t> </a:t>
            </a:r>
            <a:r>
              <a:rPr sz="1800" spc="-10" dirty="0">
                <a:latin typeface="Lucida Sans Unicode"/>
                <a:cs typeface="Lucida Sans Unicode"/>
              </a:rPr>
              <a:t>consideration</a:t>
            </a:r>
            <a:endParaRPr sz="1800">
              <a:latin typeface="Lucida Sans Unicode"/>
              <a:cs typeface="Lucida Sans Unicode"/>
            </a:endParaRPr>
          </a:p>
          <a:p>
            <a:pPr marL="631825" indent="-363220">
              <a:lnSpc>
                <a:spcPct val="100000"/>
              </a:lnSpc>
              <a:buAutoNum type="arabicPeriod" startAt="4"/>
              <a:tabLst>
                <a:tab pos="631825" algn="l"/>
              </a:tabLst>
            </a:pPr>
            <a:r>
              <a:rPr sz="1800" dirty="0">
                <a:latin typeface="Lucida Sans Unicode"/>
                <a:cs typeface="Lucida Sans Unicode"/>
              </a:rPr>
              <a:t>Lawful</a:t>
            </a:r>
            <a:r>
              <a:rPr sz="1800" spc="-70" dirty="0">
                <a:latin typeface="Lucida Sans Unicode"/>
                <a:cs typeface="Lucida Sans Unicode"/>
              </a:rPr>
              <a:t> </a:t>
            </a:r>
            <a:r>
              <a:rPr sz="1800" spc="-10" dirty="0">
                <a:latin typeface="Lucida Sans Unicode"/>
                <a:cs typeface="Lucida Sans Unicode"/>
              </a:rPr>
              <a:t>object</a:t>
            </a:r>
            <a:endParaRPr sz="1800">
              <a:latin typeface="Lucida Sans Unicode"/>
              <a:cs typeface="Lucida Sans Unicode"/>
            </a:endParaRPr>
          </a:p>
          <a:p>
            <a:pPr marL="667385" indent="-362585">
              <a:lnSpc>
                <a:spcPct val="100000"/>
              </a:lnSpc>
              <a:spcBef>
                <a:spcPts val="409"/>
              </a:spcBef>
              <a:buAutoNum type="arabicPeriod" startAt="4"/>
              <a:tabLst>
                <a:tab pos="667385" algn="l"/>
              </a:tabLst>
            </a:pPr>
            <a:r>
              <a:rPr sz="1800" dirty="0">
                <a:latin typeface="Lucida Sans Unicode"/>
                <a:cs typeface="Lucida Sans Unicode"/>
              </a:rPr>
              <a:t>Not</a:t>
            </a:r>
            <a:r>
              <a:rPr sz="1800" spc="-45" dirty="0">
                <a:latin typeface="Lucida Sans Unicode"/>
                <a:cs typeface="Lucida Sans Unicode"/>
              </a:rPr>
              <a:t> </a:t>
            </a:r>
            <a:r>
              <a:rPr sz="1800" dirty="0">
                <a:latin typeface="Lucida Sans Unicode"/>
                <a:cs typeface="Lucida Sans Unicode"/>
              </a:rPr>
              <a:t>declared</a:t>
            </a:r>
            <a:r>
              <a:rPr sz="1800" spc="-15" dirty="0">
                <a:latin typeface="Lucida Sans Unicode"/>
                <a:cs typeface="Lucida Sans Unicode"/>
              </a:rPr>
              <a:t> </a:t>
            </a:r>
            <a:r>
              <a:rPr sz="1800" dirty="0">
                <a:latin typeface="Lucida Sans Unicode"/>
                <a:cs typeface="Lucida Sans Unicode"/>
              </a:rPr>
              <a:t>to</a:t>
            </a:r>
            <a:r>
              <a:rPr sz="1800" spc="-40" dirty="0">
                <a:latin typeface="Lucida Sans Unicode"/>
                <a:cs typeface="Lucida Sans Unicode"/>
              </a:rPr>
              <a:t> </a:t>
            </a:r>
            <a:r>
              <a:rPr sz="1800" dirty="0">
                <a:latin typeface="Lucida Sans Unicode"/>
                <a:cs typeface="Lucida Sans Unicode"/>
              </a:rPr>
              <a:t>be</a:t>
            </a:r>
            <a:r>
              <a:rPr sz="1800" spc="-30" dirty="0">
                <a:latin typeface="Lucida Sans Unicode"/>
                <a:cs typeface="Lucida Sans Unicode"/>
              </a:rPr>
              <a:t> </a:t>
            </a:r>
            <a:r>
              <a:rPr sz="1800" spc="-20" dirty="0">
                <a:latin typeface="Lucida Sans Unicode"/>
                <a:cs typeface="Lucida Sans Unicode"/>
              </a:rPr>
              <a:t>void</a:t>
            </a:r>
            <a:endParaRPr sz="1800">
              <a:latin typeface="Lucida Sans Unicode"/>
              <a:cs typeface="Lucida Sans Unicode"/>
            </a:endParaRPr>
          </a:p>
          <a:p>
            <a:pPr marL="667385" indent="-362585">
              <a:lnSpc>
                <a:spcPct val="100000"/>
              </a:lnSpc>
              <a:spcBef>
                <a:spcPts val="395"/>
              </a:spcBef>
              <a:buAutoNum type="arabicPeriod" startAt="4"/>
              <a:tabLst>
                <a:tab pos="667385" algn="l"/>
              </a:tabLst>
            </a:pPr>
            <a:r>
              <a:rPr sz="1800" dirty="0">
                <a:latin typeface="Lucida Sans Unicode"/>
                <a:cs typeface="Lucida Sans Unicode"/>
              </a:rPr>
              <a:t>Certainty</a:t>
            </a:r>
            <a:r>
              <a:rPr sz="1800" spc="-40" dirty="0">
                <a:latin typeface="Lucida Sans Unicode"/>
                <a:cs typeface="Lucida Sans Unicode"/>
              </a:rPr>
              <a:t> </a:t>
            </a:r>
            <a:r>
              <a:rPr sz="1800" dirty="0">
                <a:latin typeface="Lucida Sans Unicode"/>
                <a:cs typeface="Lucida Sans Unicode"/>
              </a:rPr>
              <a:t>&amp;</a:t>
            </a:r>
            <a:r>
              <a:rPr sz="1800" spc="-55" dirty="0">
                <a:latin typeface="Lucida Sans Unicode"/>
                <a:cs typeface="Lucida Sans Unicode"/>
              </a:rPr>
              <a:t> </a:t>
            </a:r>
            <a:r>
              <a:rPr sz="1800" dirty="0">
                <a:latin typeface="Lucida Sans Unicode"/>
                <a:cs typeface="Lucida Sans Unicode"/>
              </a:rPr>
              <a:t>possibility</a:t>
            </a:r>
            <a:r>
              <a:rPr sz="1800" spc="-10" dirty="0">
                <a:latin typeface="Lucida Sans Unicode"/>
                <a:cs typeface="Lucida Sans Unicode"/>
              </a:rPr>
              <a:t> </a:t>
            </a:r>
            <a:r>
              <a:rPr sz="1800" dirty="0">
                <a:latin typeface="Lucida Sans Unicode"/>
                <a:cs typeface="Lucida Sans Unicode"/>
              </a:rPr>
              <a:t>of</a:t>
            </a:r>
            <a:r>
              <a:rPr sz="1800" spc="-55" dirty="0">
                <a:latin typeface="Lucida Sans Unicode"/>
                <a:cs typeface="Lucida Sans Unicode"/>
              </a:rPr>
              <a:t> </a:t>
            </a:r>
            <a:r>
              <a:rPr sz="1800" spc="-10" dirty="0">
                <a:latin typeface="Lucida Sans Unicode"/>
                <a:cs typeface="Lucida Sans Unicode"/>
              </a:rPr>
              <a:t>performance</a:t>
            </a:r>
            <a:endParaRPr sz="1800">
              <a:latin typeface="Lucida Sans Unicode"/>
              <a:cs typeface="Lucida Sans Unicode"/>
            </a:endParaRPr>
          </a:p>
          <a:p>
            <a:pPr marL="664845" indent="-433070">
              <a:lnSpc>
                <a:spcPct val="100000"/>
              </a:lnSpc>
              <a:spcBef>
                <a:spcPts val="400"/>
              </a:spcBef>
              <a:buAutoNum type="arabicPeriod" startAt="4"/>
              <a:tabLst>
                <a:tab pos="664845" algn="l"/>
              </a:tabLst>
            </a:pPr>
            <a:r>
              <a:rPr sz="1800" dirty="0">
                <a:latin typeface="Lucida Sans Unicode"/>
                <a:cs typeface="Lucida Sans Unicode"/>
              </a:rPr>
              <a:t>Legal</a:t>
            </a:r>
            <a:r>
              <a:rPr sz="1800" spc="-40" dirty="0">
                <a:latin typeface="Lucida Sans Unicode"/>
                <a:cs typeface="Lucida Sans Unicode"/>
              </a:rPr>
              <a:t> </a:t>
            </a:r>
            <a:r>
              <a:rPr sz="1800" spc="-10" dirty="0">
                <a:latin typeface="Lucida Sans Unicode"/>
                <a:cs typeface="Lucida Sans Unicode"/>
              </a:rPr>
              <a:t>formalities</a:t>
            </a:r>
            <a:endParaRPr sz="1800">
              <a:latin typeface="Lucida Sans Unicode"/>
              <a:cs typeface="Lucida Sans Unicode"/>
            </a:endParaRPr>
          </a:p>
          <a:p>
            <a:pPr>
              <a:lnSpc>
                <a:spcPct val="100000"/>
              </a:lnSpc>
              <a:spcBef>
                <a:spcPts val="195"/>
              </a:spcBef>
            </a:pPr>
            <a:endParaRPr sz="1800">
              <a:latin typeface="Lucida Sans Unicode"/>
              <a:cs typeface="Lucida Sans Unicode"/>
            </a:endParaRPr>
          </a:p>
          <a:p>
            <a:pPr marL="12700">
              <a:lnSpc>
                <a:spcPct val="100000"/>
              </a:lnSpc>
            </a:pPr>
            <a:r>
              <a:rPr sz="1800" dirty="0">
                <a:latin typeface="Lucida Sans Unicode"/>
                <a:cs typeface="Lucida Sans Unicode"/>
              </a:rPr>
              <a:t>CLASSIFICARTION</a:t>
            </a:r>
            <a:r>
              <a:rPr sz="1800" spc="-45" dirty="0">
                <a:latin typeface="Lucida Sans Unicode"/>
                <a:cs typeface="Lucida Sans Unicode"/>
              </a:rPr>
              <a:t> </a:t>
            </a:r>
            <a:r>
              <a:rPr sz="1800" dirty="0">
                <a:latin typeface="Lucida Sans Unicode"/>
                <a:cs typeface="Lucida Sans Unicode"/>
              </a:rPr>
              <a:t>OF</a:t>
            </a:r>
            <a:r>
              <a:rPr sz="1800" spc="-15" dirty="0">
                <a:latin typeface="Lucida Sans Unicode"/>
                <a:cs typeface="Lucida Sans Unicode"/>
              </a:rPr>
              <a:t> </a:t>
            </a:r>
            <a:r>
              <a:rPr sz="1800" spc="-10" dirty="0">
                <a:latin typeface="Lucida Sans Unicode"/>
                <a:cs typeface="Lucida Sans Unicode"/>
              </a:rPr>
              <a:t>CONTRACTS</a:t>
            </a:r>
            <a:endParaRPr sz="1800">
              <a:latin typeface="Lucida Sans Unicode"/>
              <a:cs typeface="Lucida Sans Unicode"/>
            </a:endParaRPr>
          </a:p>
        </p:txBody>
      </p:sp>
      <p:graphicFrame>
        <p:nvGraphicFramePr>
          <p:cNvPr id="3" name="object 3"/>
          <p:cNvGraphicFramePr>
            <a:graphicFrameLocks noGrp="1"/>
          </p:cNvGraphicFramePr>
          <p:nvPr/>
        </p:nvGraphicFramePr>
        <p:xfrm>
          <a:off x="169418" y="3160244"/>
          <a:ext cx="10742294" cy="1851660"/>
        </p:xfrm>
        <a:graphic>
          <a:graphicData uri="http://schemas.openxmlformats.org/drawingml/2006/table">
            <a:tbl>
              <a:tblPr firstRow="1" bandRow="1">
                <a:tableStyleId>{2D5ABB26-0587-4C30-8999-92F81FD0307C}</a:tableStyleId>
              </a:tblPr>
              <a:tblGrid>
                <a:gridCol w="3247390"/>
                <a:gridCol w="3695700"/>
                <a:gridCol w="3799204"/>
              </a:tblGrid>
              <a:tr h="276225">
                <a:tc>
                  <a:txBody>
                    <a:bodyPr/>
                    <a:lstStyle/>
                    <a:p>
                      <a:pPr marL="31750">
                        <a:lnSpc>
                          <a:spcPts val="1785"/>
                        </a:lnSpc>
                      </a:pPr>
                      <a:r>
                        <a:rPr sz="1800" dirty="0">
                          <a:latin typeface="Lucida Sans Unicode"/>
                          <a:cs typeface="Lucida Sans Unicode"/>
                        </a:rPr>
                        <a:t>ON</a:t>
                      </a:r>
                      <a:r>
                        <a:rPr sz="1800" spc="-25" dirty="0">
                          <a:latin typeface="Lucida Sans Unicode"/>
                          <a:cs typeface="Lucida Sans Unicode"/>
                        </a:rPr>
                        <a:t> </a:t>
                      </a:r>
                      <a:r>
                        <a:rPr sz="1800" dirty="0">
                          <a:latin typeface="Lucida Sans Unicode"/>
                          <a:cs typeface="Lucida Sans Unicode"/>
                        </a:rPr>
                        <a:t>THE</a:t>
                      </a:r>
                      <a:r>
                        <a:rPr sz="1800" spc="-25" dirty="0">
                          <a:latin typeface="Lucida Sans Unicode"/>
                          <a:cs typeface="Lucida Sans Unicode"/>
                        </a:rPr>
                        <a:t> </a:t>
                      </a:r>
                      <a:r>
                        <a:rPr sz="1800" dirty="0">
                          <a:latin typeface="Lucida Sans Unicode"/>
                          <a:cs typeface="Lucida Sans Unicode"/>
                        </a:rPr>
                        <a:t>BASIS</a:t>
                      </a:r>
                      <a:r>
                        <a:rPr sz="1800" spc="-20" dirty="0">
                          <a:latin typeface="Lucida Sans Unicode"/>
                          <a:cs typeface="Lucida Sans Unicode"/>
                        </a:rPr>
                        <a:t> </a:t>
                      </a:r>
                      <a:r>
                        <a:rPr sz="1800" dirty="0">
                          <a:latin typeface="Lucida Sans Unicode"/>
                          <a:cs typeface="Lucida Sans Unicode"/>
                        </a:rPr>
                        <a:t>OF</a:t>
                      </a:r>
                      <a:r>
                        <a:rPr sz="1800" spc="-15" dirty="0">
                          <a:latin typeface="Lucida Sans Unicode"/>
                          <a:cs typeface="Lucida Sans Unicode"/>
                        </a:rPr>
                        <a:t> </a:t>
                      </a:r>
                      <a:r>
                        <a:rPr sz="1800" spc="-10" dirty="0">
                          <a:latin typeface="Lucida Sans Unicode"/>
                          <a:cs typeface="Lucida Sans Unicode"/>
                        </a:rPr>
                        <a:t>VALIDITY</a:t>
                      </a:r>
                      <a:endParaRPr sz="1800">
                        <a:latin typeface="Lucida Sans Unicode"/>
                        <a:cs typeface="Lucida Sans Unicode"/>
                      </a:endParaRPr>
                    </a:p>
                  </a:txBody>
                  <a:tcPr marL="0" marR="0" marT="0" marB="0"/>
                </a:tc>
                <a:tc>
                  <a:txBody>
                    <a:bodyPr/>
                    <a:lstStyle/>
                    <a:p>
                      <a:pPr marL="215900">
                        <a:lnSpc>
                          <a:spcPts val="1785"/>
                        </a:lnSpc>
                      </a:pPr>
                      <a:r>
                        <a:rPr sz="1800" dirty="0">
                          <a:latin typeface="Lucida Sans Unicode"/>
                          <a:cs typeface="Lucida Sans Unicode"/>
                        </a:rPr>
                        <a:t>ON</a:t>
                      </a:r>
                      <a:r>
                        <a:rPr sz="1800" spc="-25" dirty="0">
                          <a:latin typeface="Lucida Sans Unicode"/>
                          <a:cs typeface="Lucida Sans Unicode"/>
                        </a:rPr>
                        <a:t> </a:t>
                      </a:r>
                      <a:r>
                        <a:rPr sz="1800" dirty="0">
                          <a:latin typeface="Lucida Sans Unicode"/>
                          <a:cs typeface="Lucida Sans Unicode"/>
                        </a:rPr>
                        <a:t>THE</a:t>
                      </a:r>
                      <a:r>
                        <a:rPr sz="1800" spc="-10" dirty="0">
                          <a:latin typeface="Lucida Sans Unicode"/>
                          <a:cs typeface="Lucida Sans Unicode"/>
                        </a:rPr>
                        <a:t> </a:t>
                      </a:r>
                      <a:r>
                        <a:rPr sz="1800" dirty="0">
                          <a:latin typeface="Lucida Sans Unicode"/>
                          <a:cs typeface="Lucida Sans Unicode"/>
                        </a:rPr>
                        <a:t>BASIS</a:t>
                      </a:r>
                      <a:r>
                        <a:rPr sz="1800" spc="-30" dirty="0">
                          <a:latin typeface="Lucida Sans Unicode"/>
                          <a:cs typeface="Lucida Sans Unicode"/>
                        </a:rPr>
                        <a:t> </a:t>
                      </a:r>
                      <a:r>
                        <a:rPr sz="1800" dirty="0">
                          <a:latin typeface="Lucida Sans Unicode"/>
                          <a:cs typeface="Lucida Sans Unicode"/>
                        </a:rPr>
                        <a:t>OF</a:t>
                      </a:r>
                      <a:r>
                        <a:rPr sz="1800" spc="-15" dirty="0">
                          <a:latin typeface="Lucida Sans Unicode"/>
                          <a:cs typeface="Lucida Sans Unicode"/>
                        </a:rPr>
                        <a:t> </a:t>
                      </a:r>
                      <a:r>
                        <a:rPr sz="1800" spc="-10" dirty="0">
                          <a:latin typeface="Lucida Sans Unicode"/>
                          <a:cs typeface="Lucida Sans Unicode"/>
                        </a:rPr>
                        <a:t>FORMATION</a:t>
                      </a:r>
                      <a:endParaRPr sz="1800">
                        <a:latin typeface="Lucida Sans Unicode"/>
                        <a:cs typeface="Lucida Sans Unicode"/>
                      </a:endParaRPr>
                    </a:p>
                  </a:txBody>
                  <a:tcPr marL="0" marR="0" marT="0" marB="0"/>
                </a:tc>
                <a:tc>
                  <a:txBody>
                    <a:bodyPr/>
                    <a:lstStyle/>
                    <a:p>
                      <a:pPr marL="142875">
                        <a:lnSpc>
                          <a:spcPts val="1785"/>
                        </a:lnSpc>
                      </a:pPr>
                      <a:r>
                        <a:rPr sz="1800" dirty="0">
                          <a:latin typeface="Lucida Sans Unicode"/>
                          <a:cs typeface="Lucida Sans Unicode"/>
                        </a:rPr>
                        <a:t>ON</a:t>
                      </a:r>
                      <a:r>
                        <a:rPr sz="1800" spc="-25" dirty="0">
                          <a:latin typeface="Lucida Sans Unicode"/>
                          <a:cs typeface="Lucida Sans Unicode"/>
                        </a:rPr>
                        <a:t> </a:t>
                      </a:r>
                      <a:r>
                        <a:rPr sz="1800" dirty="0">
                          <a:latin typeface="Lucida Sans Unicode"/>
                          <a:cs typeface="Lucida Sans Unicode"/>
                        </a:rPr>
                        <a:t>THE</a:t>
                      </a:r>
                      <a:r>
                        <a:rPr sz="1800" spc="-10" dirty="0">
                          <a:latin typeface="Lucida Sans Unicode"/>
                          <a:cs typeface="Lucida Sans Unicode"/>
                        </a:rPr>
                        <a:t> </a:t>
                      </a:r>
                      <a:r>
                        <a:rPr sz="1800" dirty="0">
                          <a:latin typeface="Lucida Sans Unicode"/>
                          <a:cs typeface="Lucida Sans Unicode"/>
                        </a:rPr>
                        <a:t>BASIS</a:t>
                      </a:r>
                      <a:r>
                        <a:rPr sz="1800" spc="-20" dirty="0">
                          <a:latin typeface="Lucida Sans Unicode"/>
                          <a:cs typeface="Lucida Sans Unicode"/>
                        </a:rPr>
                        <a:t> </a:t>
                      </a:r>
                      <a:r>
                        <a:rPr sz="1800" dirty="0">
                          <a:latin typeface="Lucida Sans Unicode"/>
                          <a:cs typeface="Lucida Sans Unicode"/>
                        </a:rPr>
                        <a:t>OF</a:t>
                      </a:r>
                      <a:r>
                        <a:rPr sz="1800" spc="-25" dirty="0">
                          <a:latin typeface="Lucida Sans Unicode"/>
                          <a:cs typeface="Lucida Sans Unicode"/>
                        </a:rPr>
                        <a:t> </a:t>
                      </a:r>
                      <a:r>
                        <a:rPr sz="1800" spc="-10" dirty="0">
                          <a:latin typeface="Lucida Sans Unicode"/>
                          <a:cs typeface="Lucida Sans Unicode"/>
                        </a:rPr>
                        <a:t>PERFORMANCE</a:t>
                      </a:r>
                      <a:endParaRPr sz="1800">
                        <a:latin typeface="Lucida Sans Unicode"/>
                        <a:cs typeface="Lucida Sans Unicode"/>
                      </a:endParaRPr>
                    </a:p>
                  </a:txBody>
                  <a:tcPr marL="0" marR="0" marT="0" marB="0"/>
                </a:tc>
              </a:tr>
              <a:tr h="324485">
                <a:tc>
                  <a:txBody>
                    <a:bodyPr/>
                    <a:lstStyle/>
                    <a:p>
                      <a:pPr marL="31750">
                        <a:lnSpc>
                          <a:spcPct val="100000"/>
                        </a:lnSpc>
                        <a:spcBef>
                          <a:spcPts val="5"/>
                        </a:spcBef>
                      </a:pPr>
                      <a:r>
                        <a:rPr sz="1800" dirty="0">
                          <a:latin typeface="Lucida Sans Unicode"/>
                          <a:cs typeface="Lucida Sans Unicode"/>
                        </a:rPr>
                        <a:t>Valid</a:t>
                      </a:r>
                      <a:r>
                        <a:rPr sz="1800" spc="-50" dirty="0">
                          <a:latin typeface="Lucida Sans Unicode"/>
                          <a:cs typeface="Lucida Sans Unicode"/>
                        </a:rPr>
                        <a:t> </a:t>
                      </a:r>
                      <a:r>
                        <a:rPr sz="1800" spc="-10" dirty="0">
                          <a:latin typeface="Lucida Sans Unicode"/>
                          <a:cs typeface="Lucida Sans Unicode"/>
                        </a:rPr>
                        <a:t>contracts</a:t>
                      </a:r>
                      <a:endParaRPr sz="1800">
                        <a:latin typeface="Lucida Sans Unicode"/>
                        <a:cs typeface="Lucida Sans Unicode"/>
                      </a:endParaRPr>
                    </a:p>
                  </a:txBody>
                  <a:tcPr marL="0" marR="0" marT="635" marB="0"/>
                </a:tc>
                <a:tc>
                  <a:txBody>
                    <a:bodyPr/>
                    <a:lstStyle/>
                    <a:p>
                      <a:pPr marL="328295">
                        <a:lnSpc>
                          <a:spcPct val="100000"/>
                        </a:lnSpc>
                        <a:spcBef>
                          <a:spcPts val="5"/>
                        </a:spcBef>
                      </a:pPr>
                      <a:r>
                        <a:rPr sz="1800" dirty="0">
                          <a:latin typeface="Lucida Sans Unicode"/>
                          <a:cs typeface="Lucida Sans Unicode"/>
                        </a:rPr>
                        <a:t>Express</a:t>
                      </a:r>
                      <a:r>
                        <a:rPr sz="1800" spc="-50" dirty="0">
                          <a:latin typeface="Lucida Sans Unicode"/>
                          <a:cs typeface="Lucida Sans Unicode"/>
                        </a:rPr>
                        <a:t> </a:t>
                      </a:r>
                      <a:r>
                        <a:rPr sz="1800" spc="-10" dirty="0">
                          <a:latin typeface="Lucida Sans Unicode"/>
                          <a:cs typeface="Lucida Sans Unicode"/>
                        </a:rPr>
                        <a:t>contracts</a:t>
                      </a:r>
                      <a:endParaRPr sz="1800">
                        <a:latin typeface="Lucida Sans Unicode"/>
                        <a:cs typeface="Lucida Sans Unicode"/>
                      </a:endParaRPr>
                    </a:p>
                  </a:txBody>
                  <a:tcPr marL="0" marR="0" marT="635" marB="0"/>
                </a:tc>
                <a:tc>
                  <a:txBody>
                    <a:bodyPr/>
                    <a:lstStyle/>
                    <a:p>
                      <a:pPr marL="410845">
                        <a:lnSpc>
                          <a:spcPct val="100000"/>
                        </a:lnSpc>
                        <a:spcBef>
                          <a:spcPts val="5"/>
                        </a:spcBef>
                      </a:pPr>
                      <a:r>
                        <a:rPr sz="1800" dirty="0">
                          <a:latin typeface="Lucida Sans Unicode"/>
                          <a:cs typeface="Lucida Sans Unicode"/>
                        </a:rPr>
                        <a:t>Unilateral</a:t>
                      </a:r>
                      <a:r>
                        <a:rPr sz="1800" spc="-60" dirty="0">
                          <a:latin typeface="Lucida Sans Unicode"/>
                          <a:cs typeface="Lucida Sans Unicode"/>
                        </a:rPr>
                        <a:t> </a:t>
                      </a:r>
                      <a:r>
                        <a:rPr sz="1800" spc="-10" dirty="0">
                          <a:latin typeface="Lucida Sans Unicode"/>
                          <a:cs typeface="Lucida Sans Unicode"/>
                        </a:rPr>
                        <a:t>contracts</a:t>
                      </a:r>
                      <a:endParaRPr sz="1800">
                        <a:latin typeface="Lucida Sans Unicode"/>
                        <a:cs typeface="Lucida Sans Unicode"/>
                      </a:endParaRPr>
                    </a:p>
                  </a:txBody>
                  <a:tcPr marL="0" marR="0" marT="635" marB="0"/>
                </a:tc>
              </a:tr>
              <a:tr h="325120">
                <a:tc>
                  <a:txBody>
                    <a:bodyPr/>
                    <a:lstStyle/>
                    <a:p>
                      <a:pPr marL="31750">
                        <a:lnSpc>
                          <a:spcPct val="100000"/>
                        </a:lnSpc>
                        <a:spcBef>
                          <a:spcPts val="5"/>
                        </a:spcBef>
                      </a:pPr>
                      <a:r>
                        <a:rPr sz="1800" dirty="0">
                          <a:latin typeface="Lucida Sans Unicode"/>
                          <a:cs typeface="Lucida Sans Unicode"/>
                        </a:rPr>
                        <a:t>Void</a:t>
                      </a:r>
                      <a:r>
                        <a:rPr sz="1800" spc="-25" dirty="0">
                          <a:latin typeface="Lucida Sans Unicode"/>
                          <a:cs typeface="Lucida Sans Unicode"/>
                        </a:rPr>
                        <a:t> </a:t>
                      </a:r>
                      <a:r>
                        <a:rPr sz="1800" spc="-10" dirty="0">
                          <a:latin typeface="Lucida Sans Unicode"/>
                          <a:cs typeface="Lucida Sans Unicode"/>
                        </a:rPr>
                        <a:t>contracts</a:t>
                      </a:r>
                      <a:endParaRPr sz="1800">
                        <a:latin typeface="Lucida Sans Unicode"/>
                        <a:cs typeface="Lucida Sans Unicode"/>
                      </a:endParaRPr>
                    </a:p>
                  </a:txBody>
                  <a:tcPr marL="0" marR="0" marT="635" marB="0"/>
                </a:tc>
                <a:tc>
                  <a:txBody>
                    <a:bodyPr/>
                    <a:lstStyle/>
                    <a:p>
                      <a:pPr marL="347980">
                        <a:lnSpc>
                          <a:spcPct val="100000"/>
                        </a:lnSpc>
                        <a:spcBef>
                          <a:spcPts val="5"/>
                        </a:spcBef>
                      </a:pPr>
                      <a:r>
                        <a:rPr sz="1800" dirty="0">
                          <a:latin typeface="Lucida Sans Unicode"/>
                          <a:cs typeface="Lucida Sans Unicode"/>
                        </a:rPr>
                        <a:t>Implied</a:t>
                      </a:r>
                      <a:r>
                        <a:rPr sz="1800" spc="-50" dirty="0">
                          <a:latin typeface="Lucida Sans Unicode"/>
                          <a:cs typeface="Lucida Sans Unicode"/>
                        </a:rPr>
                        <a:t> </a:t>
                      </a:r>
                      <a:r>
                        <a:rPr sz="1800" spc="-10" dirty="0">
                          <a:latin typeface="Lucida Sans Unicode"/>
                          <a:cs typeface="Lucida Sans Unicode"/>
                        </a:rPr>
                        <a:t>contracts</a:t>
                      </a:r>
                      <a:endParaRPr sz="1800">
                        <a:latin typeface="Lucida Sans Unicode"/>
                        <a:cs typeface="Lucida Sans Unicode"/>
                      </a:endParaRPr>
                    </a:p>
                  </a:txBody>
                  <a:tcPr marL="0" marR="0" marT="635" marB="0"/>
                </a:tc>
                <a:tc>
                  <a:txBody>
                    <a:bodyPr/>
                    <a:lstStyle/>
                    <a:p>
                      <a:pPr marL="395605">
                        <a:lnSpc>
                          <a:spcPct val="100000"/>
                        </a:lnSpc>
                        <a:spcBef>
                          <a:spcPts val="5"/>
                        </a:spcBef>
                      </a:pPr>
                      <a:r>
                        <a:rPr sz="1800" dirty="0">
                          <a:latin typeface="Lucida Sans Unicode"/>
                          <a:cs typeface="Lucida Sans Unicode"/>
                        </a:rPr>
                        <a:t>Bilateral</a:t>
                      </a:r>
                      <a:r>
                        <a:rPr sz="1800" spc="-85" dirty="0">
                          <a:latin typeface="Lucida Sans Unicode"/>
                          <a:cs typeface="Lucida Sans Unicode"/>
                        </a:rPr>
                        <a:t> </a:t>
                      </a:r>
                      <a:r>
                        <a:rPr sz="1800" spc="-10" dirty="0">
                          <a:latin typeface="Lucida Sans Unicode"/>
                          <a:cs typeface="Lucida Sans Unicode"/>
                        </a:rPr>
                        <a:t>contracts</a:t>
                      </a:r>
                      <a:endParaRPr sz="1800">
                        <a:latin typeface="Lucida Sans Unicode"/>
                        <a:cs typeface="Lucida Sans Unicode"/>
                      </a:endParaRPr>
                    </a:p>
                  </a:txBody>
                  <a:tcPr marL="0" marR="0" marT="635" marB="0"/>
                </a:tc>
              </a:tr>
              <a:tr h="325120">
                <a:tc>
                  <a:txBody>
                    <a:bodyPr/>
                    <a:lstStyle/>
                    <a:p>
                      <a:pPr marL="31750">
                        <a:lnSpc>
                          <a:spcPct val="100000"/>
                        </a:lnSpc>
                        <a:spcBef>
                          <a:spcPts val="10"/>
                        </a:spcBef>
                      </a:pPr>
                      <a:r>
                        <a:rPr sz="1800" dirty="0">
                          <a:latin typeface="Lucida Sans Unicode"/>
                          <a:cs typeface="Lucida Sans Unicode"/>
                        </a:rPr>
                        <a:t>Voidable</a:t>
                      </a:r>
                      <a:r>
                        <a:rPr sz="1800" spc="-70" dirty="0">
                          <a:latin typeface="Lucida Sans Unicode"/>
                          <a:cs typeface="Lucida Sans Unicode"/>
                        </a:rPr>
                        <a:t> </a:t>
                      </a:r>
                      <a:r>
                        <a:rPr sz="1800" spc="-10" dirty="0">
                          <a:latin typeface="Lucida Sans Unicode"/>
                          <a:cs typeface="Lucida Sans Unicode"/>
                        </a:rPr>
                        <a:t>contracts</a:t>
                      </a:r>
                      <a:endParaRPr sz="1800">
                        <a:latin typeface="Lucida Sans Unicode"/>
                        <a:cs typeface="Lucida Sans Unicode"/>
                      </a:endParaRPr>
                    </a:p>
                  </a:txBody>
                  <a:tcPr marL="0" marR="0" marT="1270" marB="0"/>
                </a:tc>
                <a:tc>
                  <a:txBody>
                    <a:bodyPr/>
                    <a:lstStyle/>
                    <a:p>
                      <a:pPr marL="374650">
                        <a:lnSpc>
                          <a:spcPct val="100000"/>
                        </a:lnSpc>
                        <a:spcBef>
                          <a:spcPts val="10"/>
                        </a:spcBef>
                      </a:pPr>
                      <a:r>
                        <a:rPr sz="1800" dirty="0">
                          <a:latin typeface="Lucida Sans Unicode"/>
                          <a:cs typeface="Lucida Sans Unicode"/>
                        </a:rPr>
                        <a:t>Quasi</a:t>
                      </a:r>
                      <a:r>
                        <a:rPr sz="1800" spc="-55" dirty="0">
                          <a:latin typeface="Lucida Sans Unicode"/>
                          <a:cs typeface="Lucida Sans Unicode"/>
                        </a:rPr>
                        <a:t> </a:t>
                      </a:r>
                      <a:r>
                        <a:rPr sz="1800" spc="-10" dirty="0">
                          <a:latin typeface="Lucida Sans Unicode"/>
                          <a:cs typeface="Lucida Sans Unicode"/>
                        </a:rPr>
                        <a:t>contracts</a:t>
                      </a:r>
                      <a:endParaRPr sz="1800">
                        <a:latin typeface="Lucida Sans Unicode"/>
                        <a:cs typeface="Lucida Sans Unicode"/>
                      </a:endParaRPr>
                    </a:p>
                  </a:txBody>
                  <a:tcPr marL="0" marR="0" marT="1270" marB="0"/>
                </a:tc>
                <a:tc>
                  <a:txBody>
                    <a:bodyPr/>
                    <a:lstStyle/>
                    <a:p>
                      <a:pPr marL="371475">
                        <a:lnSpc>
                          <a:spcPct val="100000"/>
                        </a:lnSpc>
                        <a:spcBef>
                          <a:spcPts val="10"/>
                        </a:spcBef>
                      </a:pPr>
                      <a:r>
                        <a:rPr sz="1800" dirty="0">
                          <a:latin typeface="Lucida Sans Unicode"/>
                          <a:cs typeface="Lucida Sans Unicode"/>
                        </a:rPr>
                        <a:t>Executed</a:t>
                      </a:r>
                      <a:r>
                        <a:rPr sz="1800" spc="-85" dirty="0">
                          <a:latin typeface="Lucida Sans Unicode"/>
                          <a:cs typeface="Lucida Sans Unicode"/>
                        </a:rPr>
                        <a:t> </a:t>
                      </a:r>
                      <a:r>
                        <a:rPr sz="1800" spc="-10" dirty="0">
                          <a:latin typeface="Lucida Sans Unicode"/>
                          <a:cs typeface="Lucida Sans Unicode"/>
                        </a:rPr>
                        <a:t>contracts</a:t>
                      </a:r>
                      <a:endParaRPr sz="1800">
                        <a:latin typeface="Lucida Sans Unicode"/>
                        <a:cs typeface="Lucida Sans Unicode"/>
                      </a:endParaRPr>
                    </a:p>
                  </a:txBody>
                  <a:tcPr marL="0" marR="0" marT="1270" marB="0"/>
                </a:tc>
              </a:tr>
              <a:tr h="324485">
                <a:tc>
                  <a:txBody>
                    <a:bodyPr/>
                    <a:lstStyle/>
                    <a:p>
                      <a:pPr marL="31750">
                        <a:lnSpc>
                          <a:spcPct val="100000"/>
                        </a:lnSpc>
                        <a:spcBef>
                          <a:spcPts val="5"/>
                        </a:spcBef>
                      </a:pPr>
                      <a:r>
                        <a:rPr sz="1800" dirty="0">
                          <a:latin typeface="Lucida Sans Unicode"/>
                          <a:cs typeface="Lucida Sans Unicode"/>
                        </a:rPr>
                        <a:t>Unenforceable</a:t>
                      </a:r>
                      <a:r>
                        <a:rPr sz="1800" spc="-105" dirty="0">
                          <a:latin typeface="Lucida Sans Unicode"/>
                          <a:cs typeface="Lucida Sans Unicode"/>
                        </a:rPr>
                        <a:t> </a:t>
                      </a:r>
                      <a:r>
                        <a:rPr sz="1800" spc="-10" dirty="0">
                          <a:latin typeface="Lucida Sans Unicode"/>
                          <a:cs typeface="Lucida Sans Unicode"/>
                        </a:rPr>
                        <a:t>contracts</a:t>
                      </a:r>
                      <a:endParaRPr sz="1800">
                        <a:latin typeface="Lucida Sans Unicode"/>
                        <a:cs typeface="Lucida Sans Unicode"/>
                      </a:endParaRPr>
                    </a:p>
                  </a:txBody>
                  <a:tcPr marL="0" marR="0" marT="635" marB="0"/>
                </a:tc>
                <a:tc>
                  <a:txBody>
                    <a:bodyPr/>
                    <a:lstStyle/>
                    <a:p>
                      <a:pPr>
                        <a:lnSpc>
                          <a:spcPct val="100000"/>
                        </a:lnSpc>
                      </a:pPr>
                      <a:endParaRPr sz="1800">
                        <a:latin typeface="Times New Roman"/>
                        <a:cs typeface="Times New Roman"/>
                      </a:endParaRPr>
                    </a:p>
                  </a:txBody>
                  <a:tcPr marL="0" marR="0" marT="0" marB="0"/>
                </a:tc>
                <a:tc>
                  <a:txBody>
                    <a:bodyPr/>
                    <a:lstStyle/>
                    <a:p>
                      <a:pPr marL="381635">
                        <a:lnSpc>
                          <a:spcPct val="100000"/>
                        </a:lnSpc>
                        <a:spcBef>
                          <a:spcPts val="5"/>
                        </a:spcBef>
                      </a:pPr>
                      <a:r>
                        <a:rPr sz="1800" dirty="0">
                          <a:latin typeface="Lucida Sans Unicode"/>
                          <a:cs typeface="Lucida Sans Unicode"/>
                        </a:rPr>
                        <a:t>Executory</a:t>
                      </a:r>
                      <a:r>
                        <a:rPr sz="1800" spc="-35" dirty="0">
                          <a:latin typeface="Lucida Sans Unicode"/>
                          <a:cs typeface="Lucida Sans Unicode"/>
                        </a:rPr>
                        <a:t> </a:t>
                      </a:r>
                      <a:r>
                        <a:rPr sz="1800" spc="-10" dirty="0">
                          <a:latin typeface="Lucida Sans Unicode"/>
                          <a:cs typeface="Lucida Sans Unicode"/>
                        </a:rPr>
                        <a:t>contracts</a:t>
                      </a:r>
                      <a:endParaRPr sz="1800">
                        <a:latin typeface="Lucida Sans Unicode"/>
                        <a:cs typeface="Lucida Sans Unicode"/>
                      </a:endParaRPr>
                    </a:p>
                  </a:txBody>
                  <a:tcPr marL="0" marR="0" marT="635" marB="0"/>
                </a:tc>
              </a:tr>
              <a:tr h="276225">
                <a:tc>
                  <a:txBody>
                    <a:bodyPr/>
                    <a:lstStyle/>
                    <a:p>
                      <a:pPr marL="31750">
                        <a:lnSpc>
                          <a:spcPts val="2075"/>
                        </a:lnSpc>
                        <a:spcBef>
                          <a:spcPts val="5"/>
                        </a:spcBef>
                      </a:pPr>
                      <a:r>
                        <a:rPr sz="1800" dirty="0">
                          <a:latin typeface="Lucida Sans Unicode"/>
                          <a:cs typeface="Lucida Sans Unicode"/>
                        </a:rPr>
                        <a:t>Illegal</a:t>
                      </a:r>
                      <a:r>
                        <a:rPr sz="1800" spc="-50" dirty="0">
                          <a:latin typeface="Lucida Sans Unicode"/>
                          <a:cs typeface="Lucida Sans Unicode"/>
                        </a:rPr>
                        <a:t> </a:t>
                      </a:r>
                      <a:r>
                        <a:rPr sz="1800" spc="-10" dirty="0">
                          <a:latin typeface="Lucida Sans Unicode"/>
                          <a:cs typeface="Lucida Sans Unicode"/>
                        </a:rPr>
                        <a:t>contracts</a:t>
                      </a:r>
                      <a:endParaRPr sz="1800">
                        <a:latin typeface="Lucida Sans Unicode"/>
                        <a:cs typeface="Lucida Sans Unicode"/>
                      </a:endParaRPr>
                    </a:p>
                  </a:txBody>
                  <a:tcPr marL="0" marR="0" marT="635" marB="0"/>
                </a:tc>
                <a:tc>
                  <a:txBody>
                    <a:bodyPr/>
                    <a:lstStyle/>
                    <a:p>
                      <a:pPr>
                        <a:lnSpc>
                          <a:spcPct val="100000"/>
                        </a:lnSpc>
                      </a:pPr>
                      <a:endParaRPr sz="1700">
                        <a:latin typeface="Times New Roman"/>
                        <a:cs typeface="Times New Roman"/>
                      </a:endParaRPr>
                    </a:p>
                  </a:txBody>
                  <a:tcPr marL="0" marR="0" marT="0" marB="0"/>
                </a:tc>
                <a:tc>
                  <a:txBody>
                    <a:bodyPr/>
                    <a:lstStyle/>
                    <a:p>
                      <a:pPr>
                        <a:lnSpc>
                          <a:spcPct val="100000"/>
                        </a:lnSpc>
                      </a:pPr>
                      <a:endParaRPr sz="1700">
                        <a:latin typeface="Times New Roman"/>
                        <a:cs typeface="Times New Roman"/>
                      </a:endParaRPr>
                    </a:p>
                  </a:txBody>
                  <a:tcPr marL="0" marR="0" marT="0" marB="0"/>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98068" y="563016"/>
            <a:ext cx="10420985" cy="5220335"/>
          </a:xfrm>
          <a:prstGeom prst="rect">
            <a:avLst/>
          </a:prstGeom>
        </p:spPr>
        <p:txBody>
          <a:bodyPr vert="horz" wrap="square" lIns="0" tIns="35560" rIns="0" bIns="0" rtlCol="0">
            <a:spAutoFit/>
          </a:bodyPr>
          <a:lstStyle/>
          <a:p>
            <a:pPr marL="12700">
              <a:lnSpc>
                <a:spcPct val="100000"/>
              </a:lnSpc>
              <a:spcBef>
                <a:spcPts val="280"/>
              </a:spcBef>
              <a:tabLst>
                <a:tab pos="268605" algn="l"/>
              </a:tabLst>
            </a:pPr>
            <a:r>
              <a:rPr sz="1300" spc="260" dirty="0">
                <a:solidFill>
                  <a:srgbClr val="2CA1BE"/>
                </a:solidFill>
                <a:latin typeface="Microsoft Sans Serif"/>
                <a:cs typeface="Microsoft Sans Serif"/>
              </a:rPr>
              <a:t>🞂</a:t>
            </a:r>
            <a:r>
              <a:rPr sz="1300" dirty="0">
                <a:solidFill>
                  <a:srgbClr val="2CA1BE"/>
                </a:solidFill>
                <a:latin typeface="Microsoft Sans Serif"/>
                <a:cs typeface="Microsoft Sans Serif"/>
              </a:rPr>
              <a:t>​	</a:t>
            </a:r>
            <a:r>
              <a:rPr sz="1900" dirty="0">
                <a:latin typeface="Lucida Sans Unicode"/>
                <a:cs typeface="Lucida Sans Unicode"/>
              </a:rPr>
              <a:t>Proposal,</a:t>
            </a:r>
            <a:r>
              <a:rPr sz="1900" spc="-75" dirty="0">
                <a:latin typeface="Lucida Sans Unicode"/>
                <a:cs typeface="Lucida Sans Unicode"/>
              </a:rPr>
              <a:t> </a:t>
            </a:r>
            <a:r>
              <a:rPr sz="1900" dirty="0">
                <a:latin typeface="Lucida Sans Unicode"/>
                <a:cs typeface="Lucida Sans Unicode"/>
              </a:rPr>
              <a:t>willing</a:t>
            </a:r>
            <a:r>
              <a:rPr sz="1900" spc="-80" dirty="0">
                <a:latin typeface="Lucida Sans Unicode"/>
                <a:cs typeface="Lucida Sans Unicode"/>
              </a:rPr>
              <a:t> </a:t>
            </a:r>
            <a:r>
              <a:rPr sz="1900" dirty="0">
                <a:latin typeface="Lucida Sans Unicode"/>
                <a:cs typeface="Lucida Sans Unicode"/>
              </a:rPr>
              <a:t>to</a:t>
            </a:r>
            <a:r>
              <a:rPr sz="1900" spc="-65" dirty="0">
                <a:latin typeface="Lucida Sans Unicode"/>
                <a:cs typeface="Lucida Sans Unicode"/>
              </a:rPr>
              <a:t> </a:t>
            </a:r>
            <a:r>
              <a:rPr sz="1900" spc="-25" dirty="0">
                <a:latin typeface="Lucida Sans Unicode"/>
                <a:cs typeface="Lucida Sans Unicode"/>
              </a:rPr>
              <a:t>do</a:t>
            </a:r>
            <a:endParaRPr sz="1900">
              <a:latin typeface="Lucida Sans Unicode"/>
              <a:cs typeface="Lucida Sans Unicode"/>
            </a:endParaRPr>
          </a:p>
          <a:p>
            <a:pPr marL="268605" marR="406400" indent="-256540">
              <a:lnSpc>
                <a:spcPts val="2050"/>
              </a:lnSpc>
              <a:spcBef>
                <a:spcPts val="440"/>
              </a:spcBef>
              <a:tabLst>
                <a:tab pos="268605" algn="l"/>
              </a:tabLst>
            </a:pPr>
            <a:r>
              <a:rPr sz="1300" spc="260" dirty="0">
                <a:solidFill>
                  <a:srgbClr val="2CA1BE"/>
                </a:solidFill>
                <a:latin typeface="Microsoft Sans Serif"/>
                <a:cs typeface="Microsoft Sans Serif"/>
              </a:rPr>
              <a:t>🞂</a:t>
            </a:r>
            <a:r>
              <a:rPr sz="1300" dirty="0">
                <a:solidFill>
                  <a:srgbClr val="2CA1BE"/>
                </a:solidFill>
                <a:latin typeface="Microsoft Sans Serif"/>
                <a:cs typeface="Microsoft Sans Serif"/>
              </a:rPr>
              <a:t>​	</a:t>
            </a:r>
            <a:r>
              <a:rPr sz="1900" dirty="0">
                <a:latin typeface="Lucida Sans Unicode"/>
                <a:cs typeface="Lucida Sans Unicode"/>
              </a:rPr>
              <a:t>Offer</a:t>
            </a:r>
            <a:r>
              <a:rPr sz="1900" spc="-45" dirty="0">
                <a:latin typeface="Lucida Sans Unicode"/>
                <a:cs typeface="Lucida Sans Unicode"/>
              </a:rPr>
              <a:t> </a:t>
            </a:r>
            <a:r>
              <a:rPr sz="1900" dirty="0">
                <a:latin typeface="Lucida Sans Unicode"/>
                <a:cs typeface="Lucida Sans Unicode"/>
              </a:rPr>
              <a:t>is</a:t>
            </a:r>
            <a:r>
              <a:rPr sz="1900" spc="-55" dirty="0">
                <a:latin typeface="Lucida Sans Unicode"/>
                <a:cs typeface="Lucida Sans Unicode"/>
              </a:rPr>
              <a:t> </a:t>
            </a:r>
            <a:r>
              <a:rPr sz="1900" dirty="0">
                <a:latin typeface="Lucida Sans Unicode"/>
                <a:cs typeface="Lucida Sans Unicode"/>
              </a:rPr>
              <a:t>the</a:t>
            </a:r>
            <a:r>
              <a:rPr sz="1900" spc="-45" dirty="0">
                <a:latin typeface="Lucida Sans Unicode"/>
                <a:cs typeface="Lucida Sans Unicode"/>
              </a:rPr>
              <a:t> </a:t>
            </a:r>
            <a:r>
              <a:rPr sz="1900" dirty="0">
                <a:latin typeface="Lucida Sans Unicode"/>
                <a:cs typeface="Lucida Sans Unicode"/>
              </a:rPr>
              <a:t>starting</a:t>
            </a:r>
            <a:r>
              <a:rPr sz="1900" spc="-60" dirty="0">
                <a:latin typeface="Lucida Sans Unicode"/>
                <a:cs typeface="Lucida Sans Unicode"/>
              </a:rPr>
              <a:t> </a:t>
            </a:r>
            <a:r>
              <a:rPr sz="1900" dirty="0">
                <a:latin typeface="Lucida Sans Unicode"/>
                <a:cs typeface="Lucida Sans Unicode"/>
              </a:rPr>
              <a:t>point</a:t>
            </a:r>
            <a:r>
              <a:rPr sz="1900" spc="-45" dirty="0">
                <a:latin typeface="Lucida Sans Unicode"/>
                <a:cs typeface="Lucida Sans Unicode"/>
              </a:rPr>
              <a:t> </a:t>
            </a:r>
            <a:r>
              <a:rPr sz="1900" dirty="0">
                <a:latin typeface="Lucida Sans Unicode"/>
                <a:cs typeface="Lucida Sans Unicode"/>
              </a:rPr>
              <a:t>in</a:t>
            </a:r>
            <a:r>
              <a:rPr sz="1900" spc="-55" dirty="0">
                <a:latin typeface="Lucida Sans Unicode"/>
                <a:cs typeface="Lucida Sans Unicode"/>
              </a:rPr>
              <a:t> </a:t>
            </a:r>
            <a:r>
              <a:rPr sz="1900" dirty="0">
                <a:latin typeface="Lucida Sans Unicode"/>
                <a:cs typeface="Lucida Sans Unicode"/>
              </a:rPr>
              <a:t>the</a:t>
            </a:r>
            <a:r>
              <a:rPr sz="1900" spc="-45" dirty="0">
                <a:latin typeface="Lucida Sans Unicode"/>
                <a:cs typeface="Lucida Sans Unicode"/>
              </a:rPr>
              <a:t> </a:t>
            </a:r>
            <a:r>
              <a:rPr sz="1900" dirty="0">
                <a:latin typeface="Lucida Sans Unicode"/>
                <a:cs typeface="Lucida Sans Unicode"/>
              </a:rPr>
              <a:t>formation</a:t>
            </a:r>
            <a:r>
              <a:rPr sz="1900" spc="-55" dirty="0">
                <a:latin typeface="Lucida Sans Unicode"/>
                <a:cs typeface="Lucida Sans Unicode"/>
              </a:rPr>
              <a:t> </a:t>
            </a:r>
            <a:r>
              <a:rPr sz="1900" dirty="0">
                <a:latin typeface="Lucida Sans Unicode"/>
                <a:cs typeface="Lucida Sans Unicode"/>
              </a:rPr>
              <a:t>of</a:t>
            </a:r>
            <a:r>
              <a:rPr sz="1900" spc="-55" dirty="0">
                <a:latin typeface="Lucida Sans Unicode"/>
                <a:cs typeface="Lucida Sans Unicode"/>
              </a:rPr>
              <a:t> </a:t>
            </a:r>
            <a:r>
              <a:rPr sz="1900" dirty="0">
                <a:latin typeface="Lucida Sans Unicode"/>
                <a:cs typeface="Lucida Sans Unicode"/>
              </a:rPr>
              <a:t>a</a:t>
            </a:r>
            <a:r>
              <a:rPr sz="1900" spc="-45" dirty="0">
                <a:latin typeface="Lucida Sans Unicode"/>
                <a:cs typeface="Lucida Sans Unicode"/>
              </a:rPr>
              <a:t> </a:t>
            </a:r>
            <a:r>
              <a:rPr sz="1900" dirty="0">
                <a:latin typeface="Lucida Sans Unicode"/>
                <a:cs typeface="Lucida Sans Unicode"/>
              </a:rPr>
              <a:t>contract,</a:t>
            </a:r>
            <a:r>
              <a:rPr sz="1900" spc="-40" dirty="0">
                <a:latin typeface="Lucida Sans Unicode"/>
                <a:cs typeface="Lucida Sans Unicode"/>
              </a:rPr>
              <a:t> </a:t>
            </a:r>
            <a:r>
              <a:rPr sz="1900" dirty="0">
                <a:latin typeface="Lucida Sans Unicode"/>
                <a:cs typeface="Lucida Sans Unicode"/>
              </a:rPr>
              <a:t>first</a:t>
            </a:r>
            <a:r>
              <a:rPr sz="1900" spc="-60" dirty="0">
                <a:latin typeface="Lucida Sans Unicode"/>
                <a:cs typeface="Lucida Sans Unicode"/>
              </a:rPr>
              <a:t> </a:t>
            </a:r>
            <a:r>
              <a:rPr sz="1900" dirty="0">
                <a:latin typeface="Lucida Sans Unicode"/>
                <a:cs typeface="Lucida Sans Unicode"/>
              </a:rPr>
              <a:t>required</a:t>
            </a:r>
            <a:r>
              <a:rPr sz="1900" spc="-35" dirty="0">
                <a:latin typeface="Lucida Sans Unicode"/>
                <a:cs typeface="Lucida Sans Unicode"/>
              </a:rPr>
              <a:t> </a:t>
            </a:r>
            <a:r>
              <a:rPr sz="1900" dirty="0">
                <a:latin typeface="Lucida Sans Unicode"/>
                <a:cs typeface="Lucida Sans Unicode"/>
              </a:rPr>
              <a:t>element</a:t>
            </a:r>
            <a:r>
              <a:rPr sz="1900" spc="-40" dirty="0">
                <a:latin typeface="Lucida Sans Unicode"/>
                <a:cs typeface="Lucida Sans Unicode"/>
              </a:rPr>
              <a:t> </a:t>
            </a:r>
            <a:r>
              <a:rPr sz="1900" dirty="0">
                <a:latin typeface="Lucida Sans Unicode"/>
                <a:cs typeface="Lucida Sans Unicode"/>
              </a:rPr>
              <a:t>of</a:t>
            </a:r>
            <a:r>
              <a:rPr sz="1900" spc="-50" dirty="0">
                <a:latin typeface="Lucida Sans Unicode"/>
                <a:cs typeface="Lucida Sans Unicode"/>
              </a:rPr>
              <a:t> a </a:t>
            </a:r>
            <a:r>
              <a:rPr sz="1900" spc="-10" dirty="0">
                <a:latin typeface="Lucida Sans Unicode"/>
                <a:cs typeface="Lucida Sans Unicode"/>
              </a:rPr>
              <a:t>contract.</a:t>
            </a:r>
            <a:endParaRPr sz="1900">
              <a:latin typeface="Lucida Sans Unicode"/>
              <a:cs typeface="Lucida Sans Unicode"/>
            </a:endParaRPr>
          </a:p>
          <a:p>
            <a:pPr marL="268605" marR="5080" indent="-256540">
              <a:lnSpc>
                <a:spcPts val="2060"/>
              </a:lnSpc>
              <a:spcBef>
                <a:spcPts val="390"/>
              </a:spcBef>
              <a:tabLst>
                <a:tab pos="268605" algn="l"/>
                <a:tab pos="344805" algn="l"/>
                <a:tab pos="7604125" algn="l"/>
              </a:tabLst>
            </a:pPr>
            <a:r>
              <a:rPr sz="1300" spc="260" dirty="0">
                <a:solidFill>
                  <a:srgbClr val="2CA1BE"/>
                </a:solidFill>
                <a:latin typeface="Microsoft Sans Serif"/>
                <a:cs typeface="Microsoft Sans Serif"/>
              </a:rPr>
              <a:t>🞂</a:t>
            </a:r>
            <a:r>
              <a:rPr sz="1300" dirty="0">
                <a:solidFill>
                  <a:srgbClr val="2CA1BE"/>
                </a:solidFill>
                <a:latin typeface="Microsoft Sans Serif"/>
                <a:cs typeface="Microsoft Sans Serif"/>
              </a:rPr>
              <a:t>​		</a:t>
            </a:r>
            <a:r>
              <a:rPr sz="1900" dirty="0">
                <a:latin typeface="Lucida Sans Unicode"/>
                <a:cs typeface="Lucida Sans Unicode"/>
              </a:rPr>
              <a:t>the</a:t>
            </a:r>
            <a:r>
              <a:rPr sz="1900" spc="-55" dirty="0">
                <a:latin typeface="Lucida Sans Unicode"/>
                <a:cs typeface="Lucida Sans Unicode"/>
              </a:rPr>
              <a:t> </a:t>
            </a:r>
            <a:r>
              <a:rPr sz="1900" dirty="0">
                <a:latin typeface="Lucida Sans Unicode"/>
                <a:cs typeface="Lucida Sans Unicode"/>
              </a:rPr>
              <a:t>person</a:t>
            </a:r>
            <a:r>
              <a:rPr sz="1900" spc="-65" dirty="0">
                <a:latin typeface="Lucida Sans Unicode"/>
                <a:cs typeface="Lucida Sans Unicode"/>
              </a:rPr>
              <a:t> </a:t>
            </a:r>
            <a:r>
              <a:rPr sz="1900" dirty="0">
                <a:latin typeface="Lucida Sans Unicode"/>
                <a:cs typeface="Lucida Sans Unicode"/>
              </a:rPr>
              <a:t>making</a:t>
            </a:r>
            <a:r>
              <a:rPr sz="1900" spc="-45" dirty="0">
                <a:latin typeface="Lucida Sans Unicode"/>
                <a:cs typeface="Lucida Sans Unicode"/>
              </a:rPr>
              <a:t> </a:t>
            </a:r>
            <a:r>
              <a:rPr sz="1900" dirty="0">
                <a:latin typeface="Lucida Sans Unicode"/>
                <a:cs typeface="Lucida Sans Unicode"/>
              </a:rPr>
              <a:t>proposal</a:t>
            </a:r>
            <a:r>
              <a:rPr sz="1900" spc="-45" dirty="0">
                <a:latin typeface="Lucida Sans Unicode"/>
                <a:cs typeface="Lucida Sans Unicode"/>
              </a:rPr>
              <a:t> </a:t>
            </a:r>
            <a:r>
              <a:rPr sz="1900" dirty="0">
                <a:latin typeface="Lucida Sans Unicode"/>
                <a:cs typeface="Lucida Sans Unicode"/>
              </a:rPr>
              <a:t>or</a:t>
            </a:r>
            <a:r>
              <a:rPr sz="1900" spc="-70" dirty="0">
                <a:latin typeface="Lucida Sans Unicode"/>
                <a:cs typeface="Lucida Sans Unicode"/>
              </a:rPr>
              <a:t> </a:t>
            </a:r>
            <a:r>
              <a:rPr sz="1900" dirty="0">
                <a:latin typeface="Lucida Sans Unicode"/>
                <a:cs typeface="Lucida Sans Unicode"/>
              </a:rPr>
              <a:t>offer</a:t>
            </a:r>
            <a:r>
              <a:rPr sz="1900" spc="-50" dirty="0">
                <a:latin typeface="Lucida Sans Unicode"/>
                <a:cs typeface="Lucida Sans Unicode"/>
              </a:rPr>
              <a:t> </a:t>
            </a:r>
            <a:r>
              <a:rPr sz="1900" dirty="0">
                <a:latin typeface="Lucida Sans Unicode"/>
                <a:cs typeface="Lucida Sans Unicode"/>
              </a:rPr>
              <a:t>is</a:t>
            </a:r>
            <a:r>
              <a:rPr sz="1900" spc="-70" dirty="0">
                <a:latin typeface="Lucida Sans Unicode"/>
                <a:cs typeface="Lucida Sans Unicode"/>
              </a:rPr>
              <a:t> </a:t>
            </a:r>
            <a:r>
              <a:rPr sz="1900" dirty="0">
                <a:latin typeface="Lucida Sans Unicode"/>
                <a:cs typeface="Lucida Sans Unicode"/>
              </a:rPr>
              <a:t>proposer</a:t>
            </a:r>
            <a:r>
              <a:rPr sz="1900" spc="-50" dirty="0">
                <a:latin typeface="Lucida Sans Unicode"/>
                <a:cs typeface="Lucida Sans Unicode"/>
              </a:rPr>
              <a:t> </a:t>
            </a:r>
            <a:r>
              <a:rPr sz="1900" dirty="0">
                <a:latin typeface="Lucida Sans Unicode"/>
                <a:cs typeface="Lucida Sans Unicode"/>
              </a:rPr>
              <a:t>or</a:t>
            </a:r>
            <a:r>
              <a:rPr sz="1900" spc="-50" dirty="0">
                <a:latin typeface="Lucida Sans Unicode"/>
                <a:cs typeface="Lucida Sans Unicode"/>
              </a:rPr>
              <a:t> </a:t>
            </a:r>
            <a:r>
              <a:rPr sz="1900" dirty="0">
                <a:latin typeface="Lucida Sans Unicode"/>
                <a:cs typeface="Lucida Sans Unicode"/>
              </a:rPr>
              <a:t>offeror</a:t>
            </a:r>
            <a:r>
              <a:rPr sz="1900" spc="-55" dirty="0">
                <a:latin typeface="Lucida Sans Unicode"/>
                <a:cs typeface="Lucida Sans Unicode"/>
              </a:rPr>
              <a:t> </a:t>
            </a:r>
            <a:r>
              <a:rPr sz="1900" spc="-50" dirty="0">
                <a:latin typeface="Lucida Sans Unicode"/>
                <a:cs typeface="Lucida Sans Unicode"/>
              </a:rPr>
              <a:t>&amp;</a:t>
            </a:r>
            <a:r>
              <a:rPr sz="1900" dirty="0">
                <a:latin typeface="Lucida Sans Unicode"/>
                <a:cs typeface="Lucida Sans Unicode"/>
              </a:rPr>
              <a:t>	the</a:t>
            </a:r>
            <a:r>
              <a:rPr sz="1900" spc="-55" dirty="0">
                <a:latin typeface="Lucida Sans Unicode"/>
                <a:cs typeface="Lucida Sans Unicode"/>
              </a:rPr>
              <a:t> </a:t>
            </a:r>
            <a:r>
              <a:rPr sz="1900" dirty="0">
                <a:latin typeface="Lucida Sans Unicode"/>
                <a:cs typeface="Lucida Sans Unicode"/>
              </a:rPr>
              <a:t>person</a:t>
            </a:r>
            <a:r>
              <a:rPr sz="1900" spc="-50" dirty="0">
                <a:latin typeface="Lucida Sans Unicode"/>
                <a:cs typeface="Lucida Sans Unicode"/>
              </a:rPr>
              <a:t> </a:t>
            </a:r>
            <a:r>
              <a:rPr sz="1900" dirty="0">
                <a:latin typeface="Lucida Sans Unicode"/>
                <a:cs typeface="Lucida Sans Unicode"/>
              </a:rPr>
              <a:t>to</a:t>
            </a:r>
            <a:r>
              <a:rPr sz="1900" spc="-35" dirty="0">
                <a:latin typeface="Lucida Sans Unicode"/>
                <a:cs typeface="Lucida Sans Unicode"/>
              </a:rPr>
              <a:t> </a:t>
            </a:r>
            <a:r>
              <a:rPr sz="1900" dirty="0">
                <a:latin typeface="Lucida Sans Unicode"/>
                <a:cs typeface="Lucida Sans Unicode"/>
              </a:rPr>
              <a:t>whom</a:t>
            </a:r>
            <a:r>
              <a:rPr sz="1900" spc="-55" dirty="0">
                <a:latin typeface="Lucida Sans Unicode"/>
                <a:cs typeface="Lucida Sans Unicode"/>
              </a:rPr>
              <a:t> </a:t>
            </a:r>
            <a:r>
              <a:rPr sz="1900" spc="-25" dirty="0">
                <a:latin typeface="Lucida Sans Unicode"/>
                <a:cs typeface="Lucida Sans Unicode"/>
              </a:rPr>
              <a:t>the </a:t>
            </a:r>
            <a:r>
              <a:rPr sz="1900" dirty="0">
                <a:latin typeface="Lucida Sans Unicode"/>
                <a:cs typeface="Lucida Sans Unicode"/>
              </a:rPr>
              <a:t>proposal</a:t>
            </a:r>
            <a:r>
              <a:rPr sz="1900" spc="-50" dirty="0">
                <a:latin typeface="Lucida Sans Unicode"/>
                <a:cs typeface="Lucida Sans Unicode"/>
              </a:rPr>
              <a:t> </a:t>
            </a:r>
            <a:r>
              <a:rPr sz="1900" dirty="0">
                <a:latin typeface="Lucida Sans Unicode"/>
                <a:cs typeface="Lucida Sans Unicode"/>
              </a:rPr>
              <a:t>is</a:t>
            </a:r>
            <a:r>
              <a:rPr sz="1900" spc="-70" dirty="0">
                <a:latin typeface="Lucida Sans Unicode"/>
                <a:cs typeface="Lucida Sans Unicode"/>
              </a:rPr>
              <a:t> </a:t>
            </a:r>
            <a:r>
              <a:rPr sz="1900" dirty="0">
                <a:latin typeface="Lucida Sans Unicode"/>
                <a:cs typeface="Lucida Sans Unicode"/>
              </a:rPr>
              <a:t>made</a:t>
            </a:r>
            <a:r>
              <a:rPr sz="1900" spc="-45" dirty="0">
                <a:latin typeface="Lucida Sans Unicode"/>
                <a:cs typeface="Lucida Sans Unicode"/>
              </a:rPr>
              <a:t> </a:t>
            </a:r>
            <a:r>
              <a:rPr sz="1900" dirty="0">
                <a:latin typeface="Lucida Sans Unicode"/>
                <a:cs typeface="Lucida Sans Unicode"/>
              </a:rPr>
              <a:t>called</a:t>
            </a:r>
            <a:r>
              <a:rPr sz="1900" spc="-40" dirty="0">
                <a:latin typeface="Lucida Sans Unicode"/>
                <a:cs typeface="Lucida Sans Unicode"/>
              </a:rPr>
              <a:t> </a:t>
            </a:r>
            <a:r>
              <a:rPr sz="1900" dirty="0">
                <a:latin typeface="Lucida Sans Unicode"/>
                <a:cs typeface="Lucida Sans Unicode"/>
              </a:rPr>
              <a:t>offeree</a:t>
            </a:r>
            <a:r>
              <a:rPr sz="1900" spc="-40" dirty="0">
                <a:latin typeface="Lucida Sans Unicode"/>
                <a:cs typeface="Lucida Sans Unicode"/>
              </a:rPr>
              <a:t> </a:t>
            </a:r>
            <a:r>
              <a:rPr sz="1900" dirty="0">
                <a:latin typeface="Lucida Sans Unicode"/>
                <a:cs typeface="Lucida Sans Unicode"/>
              </a:rPr>
              <a:t>or</a:t>
            </a:r>
            <a:r>
              <a:rPr sz="1900" spc="-70" dirty="0">
                <a:latin typeface="Lucida Sans Unicode"/>
                <a:cs typeface="Lucida Sans Unicode"/>
              </a:rPr>
              <a:t> </a:t>
            </a:r>
            <a:r>
              <a:rPr sz="1900" dirty="0">
                <a:latin typeface="Lucida Sans Unicode"/>
                <a:cs typeface="Lucida Sans Unicode"/>
              </a:rPr>
              <a:t>proposee</a:t>
            </a:r>
            <a:r>
              <a:rPr sz="1900" spc="-40" dirty="0">
                <a:latin typeface="Lucida Sans Unicode"/>
                <a:cs typeface="Lucida Sans Unicode"/>
              </a:rPr>
              <a:t> </a:t>
            </a:r>
            <a:r>
              <a:rPr sz="1900" dirty="0">
                <a:latin typeface="Lucida Sans Unicode"/>
                <a:cs typeface="Lucida Sans Unicode"/>
              </a:rPr>
              <a:t>or</a:t>
            </a:r>
            <a:r>
              <a:rPr sz="1900" spc="-70" dirty="0">
                <a:latin typeface="Lucida Sans Unicode"/>
                <a:cs typeface="Lucida Sans Unicode"/>
              </a:rPr>
              <a:t> </a:t>
            </a:r>
            <a:r>
              <a:rPr sz="1900" spc="-10" dirty="0">
                <a:latin typeface="Lucida Sans Unicode"/>
                <a:cs typeface="Lucida Sans Unicode"/>
              </a:rPr>
              <a:t>acceptor.</a:t>
            </a:r>
            <a:endParaRPr sz="1900">
              <a:latin typeface="Lucida Sans Unicode"/>
              <a:cs typeface="Lucida Sans Unicode"/>
            </a:endParaRPr>
          </a:p>
          <a:p>
            <a:pPr marL="12700">
              <a:lnSpc>
                <a:spcPct val="100000"/>
              </a:lnSpc>
              <a:spcBef>
                <a:spcPts val="2590"/>
              </a:spcBef>
            </a:pPr>
            <a:r>
              <a:rPr sz="1900" dirty="0">
                <a:latin typeface="Lucida Sans Unicode"/>
                <a:cs typeface="Lucida Sans Unicode"/>
              </a:rPr>
              <a:t>ESSENTIALS</a:t>
            </a:r>
            <a:r>
              <a:rPr sz="1900" spc="-70" dirty="0">
                <a:latin typeface="Lucida Sans Unicode"/>
                <a:cs typeface="Lucida Sans Unicode"/>
              </a:rPr>
              <a:t> </a:t>
            </a:r>
            <a:r>
              <a:rPr sz="1900" dirty="0">
                <a:latin typeface="Lucida Sans Unicode"/>
                <a:cs typeface="Lucida Sans Unicode"/>
              </a:rPr>
              <a:t>OF</a:t>
            </a:r>
            <a:r>
              <a:rPr sz="1900" spc="-30" dirty="0">
                <a:latin typeface="Lucida Sans Unicode"/>
                <a:cs typeface="Lucida Sans Unicode"/>
              </a:rPr>
              <a:t> </a:t>
            </a:r>
            <a:r>
              <a:rPr sz="1900" dirty="0">
                <a:latin typeface="Lucida Sans Unicode"/>
                <a:cs typeface="Lucida Sans Unicode"/>
              </a:rPr>
              <a:t>A</a:t>
            </a:r>
            <a:r>
              <a:rPr sz="1900" spc="-25" dirty="0">
                <a:latin typeface="Lucida Sans Unicode"/>
                <a:cs typeface="Lucida Sans Unicode"/>
              </a:rPr>
              <a:t> </a:t>
            </a:r>
            <a:r>
              <a:rPr sz="1900" dirty="0">
                <a:latin typeface="Lucida Sans Unicode"/>
                <a:cs typeface="Lucida Sans Unicode"/>
              </a:rPr>
              <a:t>VALID</a:t>
            </a:r>
            <a:r>
              <a:rPr sz="1900" spc="-60" dirty="0">
                <a:latin typeface="Lucida Sans Unicode"/>
                <a:cs typeface="Lucida Sans Unicode"/>
              </a:rPr>
              <a:t> </a:t>
            </a:r>
            <a:r>
              <a:rPr sz="1900" spc="-10" dirty="0">
                <a:latin typeface="Lucida Sans Unicode"/>
                <a:cs typeface="Lucida Sans Unicode"/>
              </a:rPr>
              <a:t>OFFER</a:t>
            </a:r>
            <a:endParaRPr sz="1900">
              <a:latin typeface="Lucida Sans Unicode"/>
              <a:cs typeface="Lucida Sans Unicode"/>
            </a:endParaRPr>
          </a:p>
          <a:p>
            <a:pPr marL="469900" indent="-457200">
              <a:lnSpc>
                <a:spcPct val="100000"/>
              </a:lnSpc>
              <a:spcBef>
                <a:spcPts val="170"/>
              </a:spcBef>
              <a:buClr>
                <a:srgbClr val="2CA1BE"/>
              </a:buClr>
              <a:buSzPct val="68421"/>
              <a:buAutoNum type="arabicPeriod"/>
              <a:tabLst>
                <a:tab pos="469900" algn="l"/>
              </a:tabLst>
            </a:pPr>
            <a:r>
              <a:rPr sz="1900" dirty="0">
                <a:latin typeface="Lucida Sans Unicode"/>
                <a:cs typeface="Lucida Sans Unicode"/>
              </a:rPr>
              <a:t>Offer</a:t>
            </a:r>
            <a:r>
              <a:rPr sz="1900" spc="-45" dirty="0">
                <a:latin typeface="Lucida Sans Unicode"/>
                <a:cs typeface="Lucida Sans Unicode"/>
              </a:rPr>
              <a:t> </a:t>
            </a:r>
            <a:r>
              <a:rPr sz="1900" dirty="0">
                <a:latin typeface="Lucida Sans Unicode"/>
                <a:cs typeface="Lucida Sans Unicode"/>
              </a:rPr>
              <a:t>must</a:t>
            </a:r>
            <a:r>
              <a:rPr sz="1900" spc="-65" dirty="0">
                <a:latin typeface="Lucida Sans Unicode"/>
                <a:cs typeface="Lucida Sans Unicode"/>
              </a:rPr>
              <a:t> </a:t>
            </a:r>
            <a:r>
              <a:rPr sz="1900" dirty="0">
                <a:latin typeface="Lucida Sans Unicode"/>
                <a:cs typeface="Lucida Sans Unicode"/>
              </a:rPr>
              <a:t>be</a:t>
            </a:r>
            <a:r>
              <a:rPr sz="1900" spc="-35" dirty="0">
                <a:latin typeface="Lucida Sans Unicode"/>
                <a:cs typeface="Lucida Sans Unicode"/>
              </a:rPr>
              <a:t> </a:t>
            </a:r>
            <a:r>
              <a:rPr sz="1900" dirty="0">
                <a:latin typeface="Lucida Sans Unicode"/>
                <a:cs typeface="Lucida Sans Unicode"/>
              </a:rPr>
              <a:t>capable</a:t>
            </a:r>
            <a:r>
              <a:rPr sz="1900" spc="-20" dirty="0">
                <a:latin typeface="Lucida Sans Unicode"/>
                <a:cs typeface="Lucida Sans Unicode"/>
              </a:rPr>
              <a:t> </a:t>
            </a:r>
            <a:r>
              <a:rPr sz="1900" dirty="0">
                <a:latin typeface="Lucida Sans Unicode"/>
                <a:cs typeface="Lucida Sans Unicode"/>
              </a:rPr>
              <a:t>of</a:t>
            </a:r>
            <a:r>
              <a:rPr sz="1900" spc="-45" dirty="0">
                <a:latin typeface="Lucida Sans Unicode"/>
                <a:cs typeface="Lucida Sans Unicode"/>
              </a:rPr>
              <a:t> </a:t>
            </a:r>
            <a:r>
              <a:rPr sz="1900" dirty="0">
                <a:latin typeface="Lucida Sans Unicode"/>
                <a:cs typeface="Lucida Sans Unicode"/>
              </a:rPr>
              <a:t>creating</a:t>
            </a:r>
            <a:r>
              <a:rPr sz="1900" spc="-55" dirty="0">
                <a:latin typeface="Lucida Sans Unicode"/>
                <a:cs typeface="Lucida Sans Unicode"/>
              </a:rPr>
              <a:t> </a:t>
            </a:r>
            <a:r>
              <a:rPr sz="1900" dirty="0">
                <a:latin typeface="Lucida Sans Unicode"/>
                <a:cs typeface="Lucida Sans Unicode"/>
              </a:rPr>
              <a:t>legal</a:t>
            </a:r>
            <a:r>
              <a:rPr sz="1900" spc="-45" dirty="0">
                <a:latin typeface="Lucida Sans Unicode"/>
                <a:cs typeface="Lucida Sans Unicode"/>
              </a:rPr>
              <a:t> </a:t>
            </a:r>
            <a:r>
              <a:rPr sz="1900" spc="-10" dirty="0">
                <a:latin typeface="Lucida Sans Unicode"/>
                <a:cs typeface="Lucida Sans Unicode"/>
              </a:rPr>
              <a:t>relations</a:t>
            </a:r>
            <a:endParaRPr sz="1900">
              <a:latin typeface="Lucida Sans Unicode"/>
              <a:cs typeface="Lucida Sans Unicode"/>
            </a:endParaRPr>
          </a:p>
          <a:p>
            <a:pPr marL="469900" indent="-457200">
              <a:lnSpc>
                <a:spcPct val="100000"/>
              </a:lnSpc>
              <a:spcBef>
                <a:spcPts val="170"/>
              </a:spcBef>
              <a:buClr>
                <a:srgbClr val="2CA1BE"/>
              </a:buClr>
              <a:buSzPct val="68421"/>
              <a:buAutoNum type="arabicPeriod"/>
              <a:tabLst>
                <a:tab pos="469900" algn="l"/>
                <a:tab pos="3972560" algn="l"/>
              </a:tabLst>
            </a:pPr>
            <a:r>
              <a:rPr sz="1900" dirty="0">
                <a:latin typeface="Lucida Sans Unicode"/>
                <a:cs typeface="Lucida Sans Unicode"/>
              </a:rPr>
              <a:t>It</a:t>
            </a:r>
            <a:r>
              <a:rPr sz="1900" spc="-55" dirty="0">
                <a:latin typeface="Lucida Sans Unicode"/>
                <a:cs typeface="Lucida Sans Unicode"/>
              </a:rPr>
              <a:t> </a:t>
            </a:r>
            <a:r>
              <a:rPr sz="1900" dirty="0">
                <a:latin typeface="Lucida Sans Unicode"/>
                <a:cs typeface="Lucida Sans Unicode"/>
              </a:rPr>
              <a:t>must</a:t>
            </a:r>
            <a:r>
              <a:rPr sz="1900" spc="-55" dirty="0">
                <a:latin typeface="Lucida Sans Unicode"/>
                <a:cs typeface="Lucida Sans Unicode"/>
              </a:rPr>
              <a:t> </a:t>
            </a:r>
            <a:r>
              <a:rPr sz="1900" dirty="0">
                <a:latin typeface="Lucida Sans Unicode"/>
                <a:cs typeface="Lucida Sans Unicode"/>
              </a:rPr>
              <a:t>be</a:t>
            </a:r>
            <a:r>
              <a:rPr sz="1900" spc="-45" dirty="0">
                <a:latin typeface="Lucida Sans Unicode"/>
                <a:cs typeface="Lucida Sans Unicode"/>
              </a:rPr>
              <a:t> </a:t>
            </a:r>
            <a:r>
              <a:rPr sz="1900" dirty="0">
                <a:latin typeface="Lucida Sans Unicode"/>
                <a:cs typeface="Lucida Sans Unicode"/>
              </a:rPr>
              <a:t>definite,</a:t>
            </a:r>
            <a:r>
              <a:rPr sz="1900" spc="-25" dirty="0">
                <a:latin typeface="Lucida Sans Unicode"/>
                <a:cs typeface="Lucida Sans Unicode"/>
              </a:rPr>
              <a:t> </a:t>
            </a:r>
            <a:r>
              <a:rPr sz="1900" dirty="0">
                <a:latin typeface="Lucida Sans Unicode"/>
                <a:cs typeface="Lucida Sans Unicode"/>
              </a:rPr>
              <a:t>certain</a:t>
            </a:r>
            <a:r>
              <a:rPr sz="1900" spc="-45" dirty="0">
                <a:latin typeface="Lucida Sans Unicode"/>
                <a:cs typeface="Lucida Sans Unicode"/>
              </a:rPr>
              <a:t> </a:t>
            </a:r>
            <a:r>
              <a:rPr sz="1900" spc="-50" dirty="0">
                <a:latin typeface="Lucida Sans Unicode"/>
                <a:cs typeface="Lucida Sans Unicode"/>
              </a:rPr>
              <a:t>&amp;</a:t>
            </a:r>
            <a:r>
              <a:rPr sz="1900" dirty="0">
                <a:latin typeface="Lucida Sans Unicode"/>
                <a:cs typeface="Lucida Sans Unicode"/>
              </a:rPr>
              <a:t>	not</a:t>
            </a:r>
            <a:r>
              <a:rPr sz="1900" spc="-20" dirty="0">
                <a:latin typeface="Lucida Sans Unicode"/>
                <a:cs typeface="Lucida Sans Unicode"/>
              </a:rPr>
              <a:t> </a:t>
            </a:r>
            <a:r>
              <a:rPr sz="1900" spc="-10" dirty="0">
                <a:latin typeface="Lucida Sans Unicode"/>
                <a:cs typeface="Lucida Sans Unicode"/>
              </a:rPr>
              <a:t>vague</a:t>
            </a:r>
            <a:endParaRPr sz="1900">
              <a:latin typeface="Lucida Sans Unicode"/>
              <a:cs typeface="Lucida Sans Unicode"/>
            </a:endParaRPr>
          </a:p>
          <a:p>
            <a:pPr marL="469900" indent="-457200">
              <a:lnSpc>
                <a:spcPct val="100000"/>
              </a:lnSpc>
              <a:spcBef>
                <a:spcPts val="180"/>
              </a:spcBef>
              <a:buClr>
                <a:srgbClr val="2CA1BE"/>
              </a:buClr>
              <a:buSzPct val="68421"/>
              <a:buAutoNum type="arabicPeriod"/>
              <a:tabLst>
                <a:tab pos="469900" algn="l"/>
              </a:tabLst>
            </a:pPr>
            <a:r>
              <a:rPr sz="1900" dirty="0">
                <a:latin typeface="Lucida Sans Unicode"/>
                <a:cs typeface="Lucida Sans Unicode"/>
              </a:rPr>
              <a:t>It</a:t>
            </a:r>
            <a:r>
              <a:rPr sz="1900" spc="-35" dirty="0">
                <a:latin typeface="Lucida Sans Unicode"/>
                <a:cs typeface="Lucida Sans Unicode"/>
              </a:rPr>
              <a:t> </a:t>
            </a:r>
            <a:r>
              <a:rPr sz="1900" dirty="0">
                <a:latin typeface="Lucida Sans Unicode"/>
                <a:cs typeface="Lucida Sans Unicode"/>
              </a:rPr>
              <a:t>must</a:t>
            </a:r>
            <a:r>
              <a:rPr sz="1900" spc="-30" dirty="0">
                <a:latin typeface="Lucida Sans Unicode"/>
                <a:cs typeface="Lucida Sans Unicode"/>
              </a:rPr>
              <a:t> </a:t>
            </a:r>
            <a:r>
              <a:rPr sz="1900" dirty="0">
                <a:latin typeface="Lucida Sans Unicode"/>
                <a:cs typeface="Lucida Sans Unicode"/>
              </a:rPr>
              <a:t>be</a:t>
            </a:r>
            <a:r>
              <a:rPr sz="1900" spc="-25" dirty="0">
                <a:latin typeface="Lucida Sans Unicode"/>
                <a:cs typeface="Lucida Sans Unicode"/>
              </a:rPr>
              <a:t> </a:t>
            </a:r>
            <a:r>
              <a:rPr sz="1900" spc="-10" dirty="0">
                <a:latin typeface="Lucida Sans Unicode"/>
                <a:cs typeface="Lucida Sans Unicode"/>
              </a:rPr>
              <a:t>communicated</a:t>
            </a:r>
            <a:r>
              <a:rPr sz="1900" spc="-15" dirty="0">
                <a:latin typeface="Lucida Sans Unicode"/>
                <a:cs typeface="Lucida Sans Unicode"/>
              </a:rPr>
              <a:t> </a:t>
            </a:r>
            <a:r>
              <a:rPr sz="1900" dirty="0">
                <a:latin typeface="Lucida Sans Unicode"/>
                <a:cs typeface="Lucida Sans Unicode"/>
              </a:rPr>
              <a:t>to</a:t>
            </a:r>
            <a:r>
              <a:rPr sz="1900" spc="-20" dirty="0">
                <a:latin typeface="Lucida Sans Unicode"/>
                <a:cs typeface="Lucida Sans Unicode"/>
              </a:rPr>
              <a:t> </a:t>
            </a:r>
            <a:r>
              <a:rPr sz="1900" dirty="0">
                <a:latin typeface="Lucida Sans Unicode"/>
                <a:cs typeface="Lucida Sans Unicode"/>
              </a:rPr>
              <a:t>the </a:t>
            </a:r>
            <a:r>
              <a:rPr sz="1900" spc="-10" dirty="0">
                <a:latin typeface="Lucida Sans Unicode"/>
                <a:cs typeface="Lucida Sans Unicode"/>
              </a:rPr>
              <a:t>offeree</a:t>
            </a:r>
            <a:endParaRPr sz="1900">
              <a:latin typeface="Lucida Sans Unicode"/>
              <a:cs typeface="Lucida Sans Unicode"/>
            </a:endParaRPr>
          </a:p>
          <a:p>
            <a:pPr marL="469900" indent="-457200">
              <a:lnSpc>
                <a:spcPct val="100000"/>
              </a:lnSpc>
              <a:spcBef>
                <a:spcPts val="170"/>
              </a:spcBef>
              <a:buClr>
                <a:srgbClr val="2CA1BE"/>
              </a:buClr>
              <a:buSzPct val="68421"/>
              <a:buAutoNum type="arabicPeriod"/>
              <a:tabLst>
                <a:tab pos="469900" algn="l"/>
              </a:tabLst>
            </a:pPr>
            <a:r>
              <a:rPr sz="1900" dirty="0">
                <a:latin typeface="Lucida Sans Unicode"/>
                <a:cs typeface="Lucida Sans Unicode"/>
              </a:rPr>
              <a:t>It</a:t>
            </a:r>
            <a:r>
              <a:rPr sz="1900" spc="-45" dirty="0">
                <a:latin typeface="Lucida Sans Unicode"/>
                <a:cs typeface="Lucida Sans Unicode"/>
              </a:rPr>
              <a:t> </a:t>
            </a:r>
            <a:r>
              <a:rPr sz="1900" dirty="0">
                <a:latin typeface="Lucida Sans Unicode"/>
                <a:cs typeface="Lucida Sans Unicode"/>
              </a:rPr>
              <a:t>must</a:t>
            </a:r>
            <a:r>
              <a:rPr sz="1900" spc="-40" dirty="0">
                <a:latin typeface="Lucida Sans Unicode"/>
                <a:cs typeface="Lucida Sans Unicode"/>
              </a:rPr>
              <a:t> </a:t>
            </a:r>
            <a:r>
              <a:rPr sz="1900" dirty="0">
                <a:latin typeface="Lucida Sans Unicode"/>
                <a:cs typeface="Lucida Sans Unicode"/>
              </a:rPr>
              <a:t>be</a:t>
            </a:r>
            <a:r>
              <a:rPr sz="1900" spc="-35" dirty="0">
                <a:latin typeface="Lucida Sans Unicode"/>
                <a:cs typeface="Lucida Sans Unicode"/>
              </a:rPr>
              <a:t> </a:t>
            </a:r>
            <a:r>
              <a:rPr sz="1900" dirty="0">
                <a:latin typeface="Lucida Sans Unicode"/>
                <a:cs typeface="Lucida Sans Unicode"/>
              </a:rPr>
              <a:t>made</a:t>
            </a:r>
            <a:r>
              <a:rPr sz="1900" spc="-20" dirty="0">
                <a:latin typeface="Lucida Sans Unicode"/>
                <a:cs typeface="Lucida Sans Unicode"/>
              </a:rPr>
              <a:t> </a:t>
            </a:r>
            <a:r>
              <a:rPr sz="1900" dirty="0">
                <a:latin typeface="Lucida Sans Unicode"/>
                <a:cs typeface="Lucida Sans Unicode"/>
              </a:rPr>
              <a:t>with</a:t>
            </a:r>
            <a:r>
              <a:rPr sz="1900" spc="-45" dirty="0">
                <a:latin typeface="Lucida Sans Unicode"/>
                <a:cs typeface="Lucida Sans Unicode"/>
              </a:rPr>
              <a:t> </a:t>
            </a:r>
            <a:r>
              <a:rPr sz="1900" dirty="0">
                <a:latin typeface="Lucida Sans Unicode"/>
                <a:cs typeface="Lucida Sans Unicode"/>
              </a:rPr>
              <a:t>a</a:t>
            </a:r>
            <a:r>
              <a:rPr sz="1900" spc="-30" dirty="0">
                <a:latin typeface="Lucida Sans Unicode"/>
                <a:cs typeface="Lucida Sans Unicode"/>
              </a:rPr>
              <a:t> </a:t>
            </a:r>
            <a:r>
              <a:rPr sz="1900" dirty="0">
                <a:latin typeface="Lucida Sans Unicode"/>
                <a:cs typeface="Lucida Sans Unicode"/>
              </a:rPr>
              <a:t>view</a:t>
            </a:r>
            <a:r>
              <a:rPr sz="1900" spc="-40" dirty="0">
                <a:latin typeface="Lucida Sans Unicode"/>
                <a:cs typeface="Lucida Sans Unicode"/>
              </a:rPr>
              <a:t> </a:t>
            </a:r>
            <a:r>
              <a:rPr sz="1900" dirty="0">
                <a:latin typeface="Lucida Sans Unicode"/>
                <a:cs typeface="Lucida Sans Unicode"/>
              </a:rPr>
              <a:t>to</a:t>
            </a:r>
            <a:r>
              <a:rPr sz="1900" spc="-40" dirty="0">
                <a:latin typeface="Lucida Sans Unicode"/>
                <a:cs typeface="Lucida Sans Unicode"/>
              </a:rPr>
              <a:t> </a:t>
            </a:r>
            <a:r>
              <a:rPr sz="1900" dirty="0">
                <a:latin typeface="Lucida Sans Unicode"/>
                <a:cs typeface="Lucida Sans Unicode"/>
              </a:rPr>
              <a:t>obtain</a:t>
            </a:r>
            <a:r>
              <a:rPr sz="1900" spc="-15" dirty="0">
                <a:latin typeface="Lucida Sans Unicode"/>
                <a:cs typeface="Lucida Sans Unicode"/>
              </a:rPr>
              <a:t> </a:t>
            </a:r>
            <a:r>
              <a:rPr sz="1900" dirty="0">
                <a:latin typeface="Lucida Sans Unicode"/>
                <a:cs typeface="Lucida Sans Unicode"/>
              </a:rPr>
              <a:t>the</a:t>
            </a:r>
            <a:r>
              <a:rPr sz="1900" spc="-30" dirty="0">
                <a:latin typeface="Lucida Sans Unicode"/>
                <a:cs typeface="Lucida Sans Unicode"/>
              </a:rPr>
              <a:t> </a:t>
            </a:r>
            <a:r>
              <a:rPr sz="1900" dirty="0">
                <a:latin typeface="Lucida Sans Unicode"/>
                <a:cs typeface="Lucida Sans Unicode"/>
              </a:rPr>
              <a:t>assent</a:t>
            </a:r>
            <a:r>
              <a:rPr sz="1900" spc="-40" dirty="0">
                <a:latin typeface="Lucida Sans Unicode"/>
                <a:cs typeface="Lucida Sans Unicode"/>
              </a:rPr>
              <a:t> </a:t>
            </a:r>
            <a:r>
              <a:rPr sz="1900" dirty="0">
                <a:latin typeface="Lucida Sans Unicode"/>
                <a:cs typeface="Lucida Sans Unicode"/>
              </a:rPr>
              <a:t>of</a:t>
            </a:r>
            <a:r>
              <a:rPr sz="1900" spc="-40" dirty="0">
                <a:latin typeface="Lucida Sans Unicode"/>
                <a:cs typeface="Lucida Sans Unicode"/>
              </a:rPr>
              <a:t> </a:t>
            </a:r>
            <a:r>
              <a:rPr sz="1900" dirty="0">
                <a:latin typeface="Lucida Sans Unicode"/>
                <a:cs typeface="Lucida Sans Unicode"/>
              </a:rPr>
              <a:t>the</a:t>
            </a:r>
            <a:r>
              <a:rPr sz="1900" spc="-40" dirty="0">
                <a:latin typeface="Lucida Sans Unicode"/>
                <a:cs typeface="Lucida Sans Unicode"/>
              </a:rPr>
              <a:t> </a:t>
            </a:r>
            <a:r>
              <a:rPr sz="1900" dirty="0">
                <a:latin typeface="Lucida Sans Unicode"/>
                <a:cs typeface="Lucida Sans Unicode"/>
              </a:rPr>
              <a:t>other</a:t>
            </a:r>
            <a:r>
              <a:rPr sz="1900" spc="-40" dirty="0">
                <a:latin typeface="Lucida Sans Unicode"/>
                <a:cs typeface="Lucida Sans Unicode"/>
              </a:rPr>
              <a:t> </a:t>
            </a:r>
            <a:r>
              <a:rPr sz="1900" spc="-10" dirty="0">
                <a:latin typeface="Lucida Sans Unicode"/>
                <a:cs typeface="Lucida Sans Unicode"/>
              </a:rPr>
              <a:t>party</a:t>
            </a:r>
            <a:endParaRPr sz="1900">
              <a:latin typeface="Lucida Sans Unicode"/>
              <a:cs typeface="Lucida Sans Unicode"/>
            </a:endParaRPr>
          </a:p>
          <a:p>
            <a:pPr marL="469900" indent="-457200">
              <a:lnSpc>
                <a:spcPct val="100000"/>
              </a:lnSpc>
              <a:spcBef>
                <a:spcPts val="165"/>
              </a:spcBef>
              <a:buClr>
                <a:srgbClr val="2CA1BE"/>
              </a:buClr>
              <a:buSzPct val="68421"/>
              <a:buAutoNum type="arabicPeriod"/>
              <a:tabLst>
                <a:tab pos="469900" algn="l"/>
              </a:tabLst>
            </a:pPr>
            <a:r>
              <a:rPr sz="1900" dirty="0">
                <a:latin typeface="Lucida Sans Unicode"/>
                <a:cs typeface="Lucida Sans Unicode"/>
              </a:rPr>
              <a:t>An</a:t>
            </a:r>
            <a:r>
              <a:rPr sz="1900" spc="-50" dirty="0">
                <a:latin typeface="Lucida Sans Unicode"/>
                <a:cs typeface="Lucida Sans Unicode"/>
              </a:rPr>
              <a:t> </a:t>
            </a:r>
            <a:r>
              <a:rPr sz="1900" dirty="0">
                <a:latin typeface="Lucida Sans Unicode"/>
                <a:cs typeface="Lucida Sans Unicode"/>
              </a:rPr>
              <a:t>offer</a:t>
            </a:r>
            <a:r>
              <a:rPr sz="1900" spc="-35" dirty="0">
                <a:latin typeface="Lucida Sans Unicode"/>
                <a:cs typeface="Lucida Sans Unicode"/>
              </a:rPr>
              <a:t> </a:t>
            </a:r>
            <a:r>
              <a:rPr sz="1900" dirty="0">
                <a:latin typeface="Lucida Sans Unicode"/>
                <a:cs typeface="Lucida Sans Unicode"/>
              </a:rPr>
              <a:t>may</a:t>
            </a:r>
            <a:r>
              <a:rPr sz="1900" spc="-40" dirty="0">
                <a:latin typeface="Lucida Sans Unicode"/>
                <a:cs typeface="Lucida Sans Unicode"/>
              </a:rPr>
              <a:t> </a:t>
            </a:r>
            <a:r>
              <a:rPr sz="1900" dirty="0">
                <a:latin typeface="Lucida Sans Unicode"/>
                <a:cs typeface="Lucida Sans Unicode"/>
              </a:rPr>
              <a:t>be</a:t>
            </a:r>
            <a:r>
              <a:rPr sz="1900" spc="-35" dirty="0">
                <a:latin typeface="Lucida Sans Unicode"/>
                <a:cs typeface="Lucida Sans Unicode"/>
              </a:rPr>
              <a:t> </a:t>
            </a:r>
            <a:r>
              <a:rPr sz="1900" spc="-10" dirty="0">
                <a:latin typeface="Lucida Sans Unicode"/>
                <a:cs typeface="Lucida Sans Unicode"/>
              </a:rPr>
              <a:t>conditional</a:t>
            </a:r>
            <a:endParaRPr sz="1900">
              <a:latin typeface="Lucida Sans Unicode"/>
              <a:cs typeface="Lucida Sans Unicode"/>
            </a:endParaRPr>
          </a:p>
          <a:p>
            <a:pPr marL="469900" indent="-457200">
              <a:lnSpc>
                <a:spcPct val="100000"/>
              </a:lnSpc>
              <a:spcBef>
                <a:spcPts val="180"/>
              </a:spcBef>
              <a:buClr>
                <a:srgbClr val="2CA1BE"/>
              </a:buClr>
              <a:buSzPct val="68421"/>
              <a:buAutoNum type="arabicPeriod"/>
              <a:tabLst>
                <a:tab pos="469900" algn="l"/>
              </a:tabLst>
            </a:pPr>
            <a:r>
              <a:rPr sz="1900" dirty="0">
                <a:latin typeface="Lucida Sans Unicode"/>
                <a:cs typeface="Lucida Sans Unicode"/>
              </a:rPr>
              <a:t>It</a:t>
            </a:r>
            <a:r>
              <a:rPr sz="1900" spc="-30" dirty="0">
                <a:latin typeface="Lucida Sans Unicode"/>
                <a:cs typeface="Lucida Sans Unicode"/>
              </a:rPr>
              <a:t> </a:t>
            </a:r>
            <a:r>
              <a:rPr sz="1900" dirty="0">
                <a:latin typeface="Lucida Sans Unicode"/>
                <a:cs typeface="Lucida Sans Unicode"/>
              </a:rPr>
              <a:t>should</a:t>
            </a:r>
            <a:r>
              <a:rPr sz="1900" spc="-25" dirty="0">
                <a:latin typeface="Lucida Sans Unicode"/>
                <a:cs typeface="Lucida Sans Unicode"/>
              </a:rPr>
              <a:t> </a:t>
            </a:r>
            <a:r>
              <a:rPr sz="1900" dirty="0">
                <a:latin typeface="Lucida Sans Unicode"/>
                <a:cs typeface="Lucida Sans Unicode"/>
              </a:rPr>
              <a:t>not</a:t>
            </a:r>
            <a:r>
              <a:rPr sz="1900" spc="-30" dirty="0">
                <a:latin typeface="Lucida Sans Unicode"/>
                <a:cs typeface="Lucida Sans Unicode"/>
              </a:rPr>
              <a:t> </a:t>
            </a:r>
            <a:r>
              <a:rPr sz="1900" dirty="0">
                <a:latin typeface="Lucida Sans Unicode"/>
                <a:cs typeface="Lucida Sans Unicode"/>
              </a:rPr>
              <a:t>contain</a:t>
            </a:r>
            <a:r>
              <a:rPr sz="1900" spc="-10" dirty="0">
                <a:latin typeface="Lucida Sans Unicode"/>
                <a:cs typeface="Lucida Sans Unicode"/>
              </a:rPr>
              <a:t> </a:t>
            </a:r>
            <a:r>
              <a:rPr sz="1900" dirty="0">
                <a:latin typeface="Lucida Sans Unicode"/>
                <a:cs typeface="Lucida Sans Unicode"/>
              </a:rPr>
              <a:t>any</a:t>
            </a:r>
            <a:r>
              <a:rPr sz="1900" spc="-25" dirty="0">
                <a:latin typeface="Lucida Sans Unicode"/>
                <a:cs typeface="Lucida Sans Unicode"/>
              </a:rPr>
              <a:t> </a:t>
            </a:r>
            <a:r>
              <a:rPr sz="1900" spc="-10" dirty="0">
                <a:latin typeface="Lucida Sans Unicode"/>
                <a:cs typeface="Lucida Sans Unicode"/>
              </a:rPr>
              <a:t>assumptions</a:t>
            </a:r>
            <a:endParaRPr sz="1900">
              <a:latin typeface="Lucida Sans Unicode"/>
              <a:cs typeface="Lucida Sans Unicode"/>
            </a:endParaRPr>
          </a:p>
          <a:p>
            <a:pPr marL="469900" indent="-457200">
              <a:lnSpc>
                <a:spcPct val="100000"/>
              </a:lnSpc>
              <a:spcBef>
                <a:spcPts val="170"/>
              </a:spcBef>
              <a:buClr>
                <a:srgbClr val="2CA1BE"/>
              </a:buClr>
              <a:buSzPct val="68421"/>
              <a:buAutoNum type="arabicPeriod"/>
              <a:tabLst>
                <a:tab pos="469900" algn="l"/>
              </a:tabLst>
            </a:pPr>
            <a:r>
              <a:rPr sz="1900" dirty="0">
                <a:latin typeface="Lucida Sans Unicode"/>
                <a:cs typeface="Lucida Sans Unicode"/>
              </a:rPr>
              <a:t>Lapse</a:t>
            </a:r>
            <a:r>
              <a:rPr sz="1900" spc="-20" dirty="0">
                <a:latin typeface="Lucida Sans Unicode"/>
                <a:cs typeface="Lucida Sans Unicode"/>
              </a:rPr>
              <a:t> </a:t>
            </a:r>
            <a:r>
              <a:rPr sz="1900" dirty="0">
                <a:latin typeface="Lucida Sans Unicode"/>
                <a:cs typeface="Lucida Sans Unicode"/>
              </a:rPr>
              <a:t>of</a:t>
            </a:r>
            <a:r>
              <a:rPr sz="1900" spc="-45" dirty="0">
                <a:latin typeface="Lucida Sans Unicode"/>
                <a:cs typeface="Lucida Sans Unicode"/>
              </a:rPr>
              <a:t> </a:t>
            </a:r>
            <a:r>
              <a:rPr sz="1900" dirty="0">
                <a:latin typeface="Lucida Sans Unicode"/>
                <a:cs typeface="Lucida Sans Unicode"/>
              </a:rPr>
              <a:t>an</a:t>
            </a:r>
            <a:r>
              <a:rPr sz="1900" spc="-45" dirty="0">
                <a:latin typeface="Lucida Sans Unicode"/>
                <a:cs typeface="Lucida Sans Unicode"/>
              </a:rPr>
              <a:t> </a:t>
            </a:r>
            <a:r>
              <a:rPr sz="1900" spc="-10" dirty="0">
                <a:latin typeface="Lucida Sans Unicode"/>
                <a:cs typeface="Lucida Sans Unicode"/>
              </a:rPr>
              <a:t>offer</a:t>
            </a:r>
            <a:endParaRPr sz="1900">
              <a:latin typeface="Lucida Sans Unicode"/>
              <a:cs typeface="Lucida Sans Unicode"/>
            </a:endParaRPr>
          </a:p>
          <a:p>
            <a:pPr marL="469900" indent="-457200">
              <a:lnSpc>
                <a:spcPct val="100000"/>
              </a:lnSpc>
              <a:spcBef>
                <a:spcPts val="170"/>
              </a:spcBef>
              <a:buClr>
                <a:srgbClr val="2CA1BE"/>
              </a:buClr>
              <a:buSzPct val="68421"/>
              <a:buAutoNum type="arabicPeriod"/>
              <a:tabLst>
                <a:tab pos="469900" algn="l"/>
              </a:tabLst>
            </a:pPr>
            <a:r>
              <a:rPr sz="1900" dirty="0">
                <a:latin typeface="Lucida Sans Unicode"/>
                <a:cs typeface="Lucida Sans Unicode"/>
              </a:rPr>
              <a:t>An</a:t>
            </a:r>
            <a:r>
              <a:rPr sz="1900" spc="-40" dirty="0">
                <a:latin typeface="Lucida Sans Unicode"/>
                <a:cs typeface="Lucida Sans Unicode"/>
              </a:rPr>
              <a:t> </a:t>
            </a:r>
            <a:r>
              <a:rPr sz="1900" dirty="0">
                <a:latin typeface="Lucida Sans Unicode"/>
                <a:cs typeface="Lucida Sans Unicode"/>
              </a:rPr>
              <a:t>invitation</a:t>
            </a:r>
            <a:r>
              <a:rPr sz="1900" spc="-30" dirty="0">
                <a:latin typeface="Lucida Sans Unicode"/>
                <a:cs typeface="Lucida Sans Unicode"/>
              </a:rPr>
              <a:t> </a:t>
            </a:r>
            <a:r>
              <a:rPr sz="1900" dirty="0">
                <a:latin typeface="Lucida Sans Unicode"/>
                <a:cs typeface="Lucida Sans Unicode"/>
              </a:rPr>
              <a:t>to</a:t>
            </a:r>
            <a:r>
              <a:rPr sz="1900" spc="-35" dirty="0">
                <a:latin typeface="Lucida Sans Unicode"/>
                <a:cs typeface="Lucida Sans Unicode"/>
              </a:rPr>
              <a:t> </a:t>
            </a:r>
            <a:r>
              <a:rPr sz="1900" dirty="0">
                <a:latin typeface="Lucida Sans Unicode"/>
                <a:cs typeface="Lucida Sans Unicode"/>
              </a:rPr>
              <a:t>offer</a:t>
            </a:r>
            <a:r>
              <a:rPr sz="1900" spc="-30" dirty="0">
                <a:latin typeface="Lucida Sans Unicode"/>
                <a:cs typeface="Lucida Sans Unicode"/>
              </a:rPr>
              <a:t> </a:t>
            </a:r>
            <a:r>
              <a:rPr sz="1900" dirty="0">
                <a:latin typeface="Lucida Sans Unicode"/>
                <a:cs typeface="Lucida Sans Unicode"/>
              </a:rPr>
              <a:t>is</a:t>
            </a:r>
            <a:r>
              <a:rPr sz="1900" spc="-45" dirty="0">
                <a:latin typeface="Lucida Sans Unicode"/>
                <a:cs typeface="Lucida Sans Unicode"/>
              </a:rPr>
              <a:t> </a:t>
            </a:r>
            <a:r>
              <a:rPr sz="1900" dirty="0">
                <a:latin typeface="Lucida Sans Unicode"/>
                <a:cs typeface="Lucida Sans Unicode"/>
              </a:rPr>
              <a:t>not</a:t>
            </a:r>
            <a:r>
              <a:rPr sz="1900" spc="-35" dirty="0">
                <a:latin typeface="Lucida Sans Unicode"/>
                <a:cs typeface="Lucida Sans Unicode"/>
              </a:rPr>
              <a:t> </a:t>
            </a:r>
            <a:r>
              <a:rPr sz="1900" dirty="0">
                <a:latin typeface="Lucida Sans Unicode"/>
                <a:cs typeface="Lucida Sans Unicode"/>
              </a:rPr>
              <a:t>an</a:t>
            </a:r>
            <a:r>
              <a:rPr sz="1900" spc="-35" dirty="0">
                <a:latin typeface="Lucida Sans Unicode"/>
                <a:cs typeface="Lucida Sans Unicode"/>
              </a:rPr>
              <a:t> </a:t>
            </a:r>
            <a:r>
              <a:rPr sz="1900" spc="-10" dirty="0">
                <a:latin typeface="Lucida Sans Unicode"/>
                <a:cs typeface="Lucida Sans Unicode"/>
              </a:rPr>
              <a:t>offer</a:t>
            </a:r>
            <a:endParaRPr sz="1900">
              <a:latin typeface="Lucida Sans Unicode"/>
              <a:cs typeface="Lucida Sans Unicode"/>
            </a:endParaRPr>
          </a:p>
          <a:p>
            <a:pPr marL="469900" indent="-457200">
              <a:lnSpc>
                <a:spcPct val="100000"/>
              </a:lnSpc>
              <a:spcBef>
                <a:spcPts val="180"/>
              </a:spcBef>
              <a:buClr>
                <a:srgbClr val="2CA1BE"/>
              </a:buClr>
              <a:buSzPct val="68421"/>
              <a:buAutoNum type="arabicPeriod"/>
              <a:tabLst>
                <a:tab pos="469900" algn="l"/>
              </a:tabLst>
            </a:pPr>
            <a:r>
              <a:rPr sz="1900" dirty="0">
                <a:latin typeface="Lucida Sans Unicode"/>
                <a:cs typeface="Lucida Sans Unicode"/>
              </a:rPr>
              <a:t>It</a:t>
            </a:r>
            <a:r>
              <a:rPr sz="1900" spc="-45" dirty="0">
                <a:latin typeface="Lucida Sans Unicode"/>
                <a:cs typeface="Lucida Sans Unicode"/>
              </a:rPr>
              <a:t> </a:t>
            </a:r>
            <a:r>
              <a:rPr sz="1900" dirty="0">
                <a:latin typeface="Lucida Sans Unicode"/>
                <a:cs typeface="Lucida Sans Unicode"/>
              </a:rPr>
              <a:t>may</a:t>
            </a:r>
            <a:r>
              <a:rPr sz="1900" spc="-40" dirty="0">
                <a:latin typeface="Lucida Sans Unicode"/>
                <a:cs typeface="Lucida Sans Unicode"/>
              </a:rPr>
              <a:t> </a:t>
            </a:r>
            <a:r>
              <a:rPr sz="1900" dirty="0">
                <a:latin typeface="Lucida Sans Unicode"/>
                <a:cs typeface="Lucida Sans Unicode"/>
              </a:rPr>
              <a:t>be</a:t>
            </a:r>
            <a:r>
              <a:rPr sz="1900" spc="-35" dirty="0">
                <a:latin typeface="Lucida Sans Unicode"/>
                <a:cs typeface="Lucida Sans Unicode"/>
              </a:rPr>
              <a:t> </a:t>
            </a:r>
            <a:r>
              <a:rPr sz="1900" dirty="0">
                <a:latin typeface="Lucida Sans Unicode"/>
                <a:cs typeface="Lucida Sans Unicode"/>
              </a:rPr>
              <a:t>specific</a:t>
            </a:r>
            <a:r>
              <a:rPr sz="1900" spc="-20" dirty="0">
                <a:latin typeface="Lucida Sans Unicode"/>
                <a:cs typeface="Lucida Sans Unicode"/>
              </a:rPr>
              <a:t> </a:t>
            </a:r>
            <a:r>
              <a:rPr sz="1900" dirty="0">
                <a:latin typeface="Lucida Sans Unicode"/>
                <a:cs typeface="Lucida Sans Unicode"/>
              </a:rPr>
              <a:t>or</a:t>
            </a:r>
            <a:r>
              <a:rPr sz="1900" spc="-45" dirty="0">
                <a:latin typeface="Lucida Sans Unicode"/>
                <a:cs typeface="Lucida Sans Unicode"/>
              </a:rPr>
              <a:t> </a:t>
            </a:r>
            <a:r>
              <a:rPr sz="1900" spc="-10" dirty="0">
                <a:latin typeface="Lucida Sans Unicode"/>
                <a:cs typeface="Lucida Sans Unicode"/>
              </a:rPr>
              <a:t>general</a:t>
            </a:r>
            <a:endParaRPr sz="1900">
              <a:latin typeface="Lucida Sans Unicode"/>
              <a:cs typeface="Lucida Sans Unicode"/>
            </a:endParaRPr>
          </a:p>
          <a:p>
            <a:pPr marL="469900" indent="-457200">
              <a:lnSpc>
                <a:spcPct val="100000"/>
              </a:lnSpc>
              <a:spcBef>
                <a:spcPts val="170"/>
              </a:spcBef>
              <a:buClr>
                <a:srgbClr val="2CA1BE"/>
              </a:buClr>
              <a:buSzPct val="68421"/>
              <a:buAutoNum type="arabicPeriod"/>
              <a:tabLst>
                <a:tab pos="469900" algn="l"/>
              </a:tabLst>
            </a:pPr>
            <a:r>
              <a:rPr sz="1900" dirty="0">
                <a:latin typeface="Lucida Sans Unicode"/>
                <a:cs typeface="Lucida Sans Unicode"/>
              </a:rPr>
              <a:t>Quoting</a:t>
            </a:r>
            <a:r>
              <a:rPr sz="1900" spc="-35" dirty="0">
                <a:latin typeface="Lucida Sans Unicode"/>
                <a:cs typeface="Lucida Sans Unicode"/>
              </a:rPr>
              <a:t> </a:t>
            </a:r>
            <a:r>
              <a:rPr sz="1900" dirty="0">
                <a:latin typeface="Lucida Sans Unicode"/>
                <a:cs typeface="Lucida Sans Unicode"/>
              </a:rPr>
              <a:t>the</a:t>
            </a:r>
            <a:r>
              <a:rPr sz="1900" spc="-30" dirty="0">
                <a:latin typeface="Lucida Sans Unicode"/>
                <a:cs typeface="Lucida Sans Unicode"/>
              </a:rPr>
              <a:t> </a:t>
            </a:r>
            <a:r>
              <a:rPr sz="1900" dirty="0">
                <a:latin typeface="Lucida Sans Unicode"/>
                <a:cs typeface="Lucida Sans Unicode"/>
              </a:rPr>
              <a:t>price</a:t>
            </a:r>
            <a:r>
              <a:rPr sz="1900" spc="-25" dirty="0">
                <a:latin typeface="Lucida Sans Unicode"/>
                <a:cs typeface="Lucida Sans Unicode"/>
              </a:rPr>
              <a:t> </a:t>
            </a:r>
            <a:r>
              <a:rPr sz="1900" dirty="0">
                <a:latin typeface="Lucida Sans Unicode"/>
                <a:cs typeface="Lucida Sans Unicode"/>
              </a:rPr>
              <a:t>is</a:t>
            </a:r>
            <a:r>
              <a:rPr sz="1900" spc="-45" dirty="0">
                <a:latin typeface="Lucida Sans Unicode"/>
                <a:cs typeface="Lucida Sans Unicode"/>
              </a:rPr>
              <a:t> </a:t>
            </a:r>
            <a:r>
              <a:rPr sz="1900" dirty="0">
                <a:latin typeface="Lucida Sans Unicode"/>
                <a:cs typeface="Lucida Sans Unicode"/>
              </a:rPr>
              <a:t>not</a:t>
            </a:r>
            <a:r>
              <a:rPr sz="1900" spc="-35" dirty="0">
                <a:latin typeface="Lucida Sans Unicode"/>
                <a:cs typeface="Lucida Sans Unicode"/>
              </a:rPr>
              <a:t> </a:t>
            </a:r>
            <a:r>
              <a:rPr sz="1900" dirty="0">
                <a:latin typeface="Lucida Sans Unicode"/>
                <a:cs typeface="Lucida Sans Unicode"/>
              </a:rPr>
              <a:t>an</a:t>
            </a:r>
            <a:r>
              <a:rPr sz="1900" spc="-45" dirty="0">
                <a:latin typeface="Lucida Sans Unicode"/>
                <a:cs typeface="Lucida Sans Unicode"/>
              </a:rPr>
              <a:t> </a:t>
            </a:r>
            <a:r>
              <a:rPr sz="1900" spc="-10" dirty="0">
                <a:latin typeface="Lucida Sans Unicode"/>
                <a:cs typeface="Lucida Sans Unicode"/>
              </a:rPr>
              <a:t>offer.</a:t>
            </a:r>
            <a:endParaRPr sz="1900">
              <a:latin typeface="Lucida Sans Unicode"/>
              <a:cs typeface="Lucida Sans Unicode"/>
            </a:endParaRPr>
          </a:p>
        </p:txBody>
      </p:sp>
      <p:pic>
        <p:nvPicPr>
          <p:cNvPr id="3" name="object 3"/>
          <p:cNvPicPr/>
          <p:nvPr/>
        </p:nvPicPr>
        <p:blipFill>
          <a:blip r:embed="rId2" cstate="print"/>
          <a:stretch>
            <a:fillRect/>
          </a:stretch>
        </p:blipFill>
        <p:spPr>
          <a:xfrm>
            <a:off x="4949939" y="167595"/>
            <a:ext cx="1085125" cy="29879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0868" y="632815"/>
            <a:ext cx="6418580" cy="3937000"/>
          </a:xfrm>
          <a:prstGeom prst="rect">
            <a:avLst/>
          </a:prstGeom>
        </p:spPr>
        <p:txBody>
          <a:bodyPr vert="horz" wrap="square" lIns="0" tIns="62865" rIns="0" bIns="0" rtlCol="0">
            <a:spAutoFit/>
          </a:bodyPr>
          <a:lstStyle/>
          <a:p>
            <a:pPr marL="12700">
              <a:lnSpc>
                <a:spcPct val="100000"/>
              </a:lnSpc>
              <a:spcBef>
                <a:spcPts val="495"/>
              </a:spcBef>
              <a:tabLst>
                <a:tab pos="268605" algn="l"/>
              </a:tabLst>
            </a:pPr>
            <a:r>
              <a:rPr sz="1350" spc="265" dirty="0">
                <a:solidFill>
                  <a:srgbClr val="2CA1BE"/>
                </a:solidFill>
                <a:latin typeface="Microsoft Sans Serif"/>
                <a:cs typeface="Microsoft Sans Serif"/>
              </a:rPr>
              <a:t>🞂</a:t>
            </a:r>
            <a:r>
              <a:rPr sz="1350" dirty="0">
                <a:solidFill>
                  <a:srgbClr val="2CA1BE"/>
                </a:solidFill>
                <a:latin typeface="Microsoft Sans Serif"/>
                <a:cs typeface="Microsoft Sans Serif"/>
              </a:rPr>
              <a:t>​	</a:t>
            </a:r>
            <a:r>
              <a:rPr sz="2000" dirty="0">
                <a:latin typeface="Lucida Sans Unicode"/>
                <a:cs typeface="Lucida Sans Unicode"/>
              </a:rPr>
              <a:t>Express</a:t>
            </a:r>
            <a:r>
              <a:rPr sz="2000" spc="-10" dirty="0">
                <a:latin typeface="Lucida Sans Unicode"/>
                <a:cs typeface="Lucida Sans Unicode"/>
              </a:rPr>
              <a:t> </a:t>
            </a:r>
            <a:r>
              <a:rPr sz="2000" spc="-20" dirty="0">
                <a:latin typeface="Lucida Sans Unicode"/>
                <a:cs typeface="Lucida Sans Unicode"/>
              </a:rPr>
              <a:t>offer</a:t>
            </a:r>
            <a:endParaRPr sz="2000">
              <a:latin typeface="Lucida Sans Unicode"/>
              <a:cs typeface="Lucida Sans Unicode"/>
            </a:endParaRPr>
          </a:p>
          <a:p>
            <a:pPr marL="12700">
              <a:lnSpc>
                <a:spcPct val="100000"/>
              </a:lnSpc>
              <a:spcBef>
                <a:spcPts val="395"/>
              </a:spcBef>
              <a:tabLst>
                <a:tab pos="268605" algn="l"/>
              </a:tabLst>
            </a:pPr>
            <a:r>
              <a:rPr sz="1350" spc="265" dirty="0">
                <a:solidFill>
                  <a:srgbClr val="2CA1BE"/>
                </a:solidFill>
                <a:latin typeface="Microsoft Sans Serif"/>
                <a:cs typeface="Microsoft Sans Serif"/>
              </a:rPr>
              <a:t>🞂</a:t>
            </a:r>
            <a:r>
              <a:rPr sz="1350" dirty="0">
                <a:solidFill>
                  <a:srgbClr val="2CA1BE"/>
                </a:solidFill>
                <a:latin typeface="Microsoft Sans Serif"/>
                <a:cs typeface="Microsoft Sans Serif"/>
              </a:rPr>
              <a:t>​	</a:t>
            </a:r>
            <a:r>
              <a:rPr sz="2000" dirty="0">
                <a:latin typeface="Lucida Sans Unicode"/>
                <a:cs typeface="Lucida Sans Unicode"/>
              </a:rPr>
              <a:t>Implied</a:t>
            </a:r>
            <a:r>
              <a:rPr sz="2000" spc="-60" dirty="0">
                <a:latin typeface="Lucida Sans Unicode"/>
                <a:cs typeface="Lucida Sans Unicode"/>
              </a:rPr>
              <a:t> </a:t>
            </a:r>
            <a:r>
              <a:rPr sz="2000" spc="-10" dirty="0">
                <a:latin typeface="Lucida Sans Unicode"/>
                <a:cs typeface="Lucida Sans Unicode"/>
              </a:rPr>
              <a:t>offer</a:t>
            </a:r>
            <a:endParaRPr sz="2000">
              <a:latin typeface="Lucida Sans Unicode"/>
              <a:cs typeface="Lucida Sans Unicode"/>
            </a:endParaRPr>
          </a:p>
          <a:p>
            <a:pPr marL="12700">
              <a:lnSpc>
                <a:spcPct val="100000"/>
              </a:lnSpc>
              <a:spcBef>
                <a:spcPts val="395"/>
              </a:spcBef>
              <a:tabLst>
                <a:tab pos="268605" algn="l"/>
              </a:tabLst>
            </a:pPr>
            <a:r>
              <a:rPr sz="1350" spc="265" dirty="0">
                <a:solidFill>
                  <a:srgbClr val="2CA1BE"/>
                </a:solidFill>
                <a:latin typeface="Microsoft Sans Serif"/>
                <a:cs typeface="Microsoft Sans Serif"/>
              </a:rPr>
              <a:t>🞂</a:t>
            </a:r>
            <a:r>
              <a:rPr sz="1350" dirty="0">
                <a:solidFill>
                  <a:srgbClr val="2CA1BE"/>
                </a:solidFill>
                <a:latin typeface="Microsoft Sans Serif"/>
                <a:cs typeface="Microsoft Sans Serif"/>
              </a:rPr>
              <a:t>​	</a:t>
            </a:r>
            <a:r>
              <a:rPr sz="2000" dirty="0">
                <a:latin typeface="Lucida Sans Unicode"/>
                <a:cs typeface="Lucida Sans Unicode"/>
              </a:rPr>
              <a:t>Specific</a:t>
            </a:r>
            <a:r>
              <a:rPr sz="2000" spc="-40" dirty="0">
                <a:latin typeface="Lucida Sans Unicode"/>
                <a:cs typeface="Lucida Sans Unicode"/>
              </a:rPr>
              <a:t> </a:t>
            </a:r>
            <a:r>
              <a:rPr sz="2000" spc="-10" dirty="0">
                <a:latin typeface="Lucida Sans Unicode"/>
                <a:cs typeface="Lucida Sans Unicode"/>
              </a:rPr>
              <a:t>offer</a:t>
            </a:r>
            <a:endParaRPr sz="2000">
              <a:latin typeface="Lucida Sans Unicode"/>
              <a:cs typeface="Lucida Sans Unicode"/>
            </a:endParaRPr>
          </a:p>
          <a:p>
            <a:pPr marL="12700">
              <a:lnSpc>
                <a:spcPct val="100000"/>
              </a:lnSpc>
              <a:spcBef>
                <a:spcPts val="409"/>
              </a:spcBef>
              <a:tabLst>
                <a:tab pos="268605" algn="l"/>
              </a:tabLst>
            </a:pPr>
            <a:r>
              <a:rPr sz="1350" spc="265" dirty="0">
                <a:solidFill>
                  <a:srgbClr val="2CA1BE"/>
                </a:solidFill>
                <a:latin typeface="Microsoft Sans Serif"/>
                <a:cs typeface="Microsoft Sans Serif"/>
              </a:rPr>
              <a:t>🞂</a:t>
            </a:r>
            <a:r>
              <a:rPr sz="1350" dirty="0">
                <a:solidFill>
                  <a:srgbClr val="2CA1BE"/>
                </a:solidFill>
                <a:latin typeface="Microsoft Sans Serif"/>
                <a:cs typeface="Microsoft Sans Serif"/>
              </a:rPr>
              <a:t>​	</a:t>
            </a:r>
            <a:r>
              <a:rPr sz="2000" dirty="0">
                <a:latin typeface="Lucida Sans Unicode"/>
                <a:cs typeface="Lucida Sans Unicode"/>
              </a:rPr>
              <a:t>General</a:t>
            </a:r>
            <a:r>
              <a:rPr sz="2000" spc="-55" dirty="0">
                <a:latin typeface="Lucida Sans Unicode"/>
                <a:cs typeface="Lucida Sans Unicode"/>
              </a:rPr>
              <a:t> </a:t>
            </a:r>
            <a:r>
              <a:rPr sz="2000" spc="-10" dirty="0">
                <a:latin typeface="Lucida Sans Unicode"/>
                <a:cs typeface="Lucida Sans Unicode"/>
              </a:rPr>
              <a:t>offer</a:t>
            </a:r>
            <a:endParaRPr sz="2000">
              <a:latin typeface="Lucida Sans Unicode"/>
              <a:cs typeface="Lucida Sans Unicode"/>
            </a:endParaRPr>
          </a:p>
          <a:p>
            <a:pPr marL="12700">
              <a:lnSpc>
                <a:spcPct val="100000"/>
              </a:lnSpc>
              <a:spcBef>
                <a:spcPts val="400"/>
              </a:spcBef>
              <a:tabLst>
                <a:tab pos="268605" algn="l"/>
              </a:tabLst>
            </a:pPr>
            <a:r>
              <a:rPr sz="1350" spc="265" dirty="0">
                <a:solidFill>
                  <a:srgbClr val="2CA1BE"/>
                </a:solidFill>
                <a:latin typeface="Microsoft Sans Serif"/>
                <a:cs typeface="Microsoft Sans Serif"/>
              </a:rPr>
              <a:t>🞂</a:t>
            </a:r>
            <a:r>
              <a:rPr sz="1350" dirty="0">
                <a:solidFill>
                  <a:srgbClr val="2CA1BE"/>
                </a:solidFill>
                <a:latin typeface="Microsoft Sans Serif"/>
                <a:cs typeface="Microsoft Sans Serif"/>
              </a:rPr>
              <a:t>​	</a:t>
            </a:r>
            <a:r>
              <a:rPr sz="2000" dirty="0">
                <a:latin typeface="Lucida Sans Unicode"/>
                <a:cs typeface="Lucida Sans Unicode"/>
              </a:rPr>
              <a:t>Counter</a:t>
            </a:r>
            <a:r>
              <a:rPr sz="2000" spc="-60" dirty="0">
                <a:latin typeface="Lucida Sans Unicode"/>
                <a:cs typeface="Lucida Sans Unicode"/>
              </a:rPr>
              <a:t> </a:t>
            </a:r>
            <a:r>
              <a:rPr sz="2000" spc="-10" dirty="0">
                <a:latin typeface="Lucida Sans Unicode"/>
                <a:cs typeface="Lucida Sans Unicode"/>
              </a:rPr>
              <a:t>offer</a:t>
            </a:r>
            <a:endParaRPr sz="2000">
              <a:latin typeface="Lucida Sans Unicode"/>
              <a:cs typeface="Lucida Sans Unicode"/>
            </a:endParaRPr>
          </a:p>
          <a:p>
            <a:pPr marL="12700">
              <a:lnSpc>
                <a:spcPct val="100000"/>
              </a:lnSpc>
              <a:spcBef>
                <a:spcPts val="395"/>
              </a:spcBef>
              <a:tabLst>
                <a:tab pos="268605" algn="l"/>
              </a:tabLst>
            </a:pPr>
            <a:r>
              <a:rPr sz="1350" spc="265" dirty="0">
                <a:solidFill>
                  <a:srgbClr val="2CA1BE"/>
                </a:solidFill>
                <a:latin typeface="Microsoft Sans Serif"/>
                <a:cs typeface="Microsoft Sans Serif"/>
              </a:rPr>
              <a:t>🞂</a:t>
            </a:r>
            <a:r>
              <a:rPr sz="1350" dirty="0">
                <a:solidFill>
                  <a:srgbClr val="2CA1BE"/>
                </a:solidFill>
                <a:latin typeface="Microsoft Sans Serif"/>
                <a:cs typeface="Microsoft Sans Serif"/>
              </a:rPr>
              <a:t>​	</a:t>
            </a:r>
            <a:r>
              <a:rPr sz="2000" dirty="0">
                <a:latin typeface="Lucida Sans Unicode"/>
                <a:cs typeface="Lucida Sans Unicode"/>
              </a:rPr>
              <a:t>Standing</a:t>
            </a:r>
            <a:r>
              <a:rPr sz="2000" spc="-40" dirty="0">
                <a:latin typeface="Lucida Sans Unicode"/>
                <a:cs typeface="Lucida Sans Unicode"/>
              </a:rPr>
              <a:t> </a:t>
            </a:r>
            <a:r>
              <a:rPr sz="2000" spc="-10" dirty="0">
                <a:latin typeface="Lucida Sans Unicode"/>
                <a:cs typeface="Lucida Sans Unicode"/>
              </a:rPr>
              <a:t>offer</a:t>
            </a:r>
            <a:endParaRPr sz="2000">
              <a:latin typeface="Lucida Sans Unicode"/>
              <a:cs typeface="Lucida Sans Unicode"/>
            </a:endParaRPr>
          </a:p>
          <a:p>
            <a:pPr marL="12700">
              <a:lnSpc>
                <a:spcPct val="100000"/>
              </a:lnSpc>
              <a:spcBef>
                <a:spcPts val="405"/>
              </a:spcBef>
              <a:tabLst>
                <a:tab pos="268605" algn="l"/>
              </a:tabLst>
            </a:pPr>
            <a:r>
              <a:rPr sz="1350" spc="265" dirty="0">
                <a:solidFill>
                  <a:srgbClr val="2CA1BE"/>
                </a:solidFill>
                <a:latin typeface="Microsoft Sans Serif"/>
                <a:cs typeface="Microsoft Sans Serif"/>
              </a:rPr>
              <a:t>🞂</a:t>
            </a:r>
            <a:r>
              <a:rPr sz="1350" dirty="0">
                <a:solidFill>
                  <a:srgbClr val="2CA1BE"/>
                </a:solidFill>
                <a:latin typeface="Microsoft Sans Serif"/>
                <a:cs typeface="Microsoft Sans Serif"/>
              </a:rPr>
              <a:t>​	</a:t>
            </a:r>
            <a:r>
              <a:rPr sz="2000" dirty="0">
                <a:latin typeface="Lucida Sans Unicode"/>
                <a:cs typeface="Lucida Sans Unicode"/>
              </a:rPr>
              <a:t>Cross</a:t>
            </a:r>
            <a:r>
              <a:rPr sz="2000" spc="-15" dirty="0">
                <a:latin typeface="Lucida Sans Unicode"/>
                <a:cs typeface="Lucida Sans Unicode"/>
              </a:rPr>
              <a:t> </a:t>
            </a:r>
            <a:r>
              <a:rPr sz="2000" spc="-10" dirty="0">
                <a:latin typeface="Lucida Sans Unicode"/>
                <a:cs typeface="Lucida Sans Unicode"/>
              </a:rPr>
              <a:t>offer</a:t>
            </a:r>
            <a:endParaRPr sz="2000">
              <a:latin typeface="Lucida Sans Unicode"/>
              <a:cs typeface="Lucida Sans Unicode"/>
            </a:endParaRPr>
          </a:p>
          <a:p>
            <a:pPr marL="12700">
              <a:lnSpc>
                <a:spcPct val="100000"/>
              </a:lnSpc>
              <a:spcBef>
                <a:spcPts val="400"/>
              </a:spcBef>
              <a:tabLst>
                <a:tab pos="268605" algn="l"/>
              </a:tabLst>
            </a:pPr>
            <a:r>
              <a:rPr sz="1350" spc="265" dirty="0">
                <a:solidFill>
                  <a:srgbClr val="2CA1BE"/>
                </a:solidFill>
                <a:latin typeface="Microsoft Sans Serif"/>
                <a:cs typeface="Microsoft Sans Serif"/>
              </a:rPr>
              <a:t>🞂</a:t>
            </a:r>
            <a:r>
              <a:rPr sz="1350" dirty="0">
                <a:solidFill>
                  <a:srgbClr val="2CA1BE"/>
                </a:solidFill>
                <a:latin typeface="Microsoft Sans Serif"/>
                <a:cs typeface="Microsoft Sans Serif"/>
              </a:rPr>
              <a:t>​	</a:t>
            </a:r>
            <a:r>
              <a:rPr sz="2000" dirty="0">
                <a:latin typeface="Lucida Sans Unicode"/>
                <a:cs typeface="Lucida Sans Unicode"/>
              </a:rPr>
              <a:t>Conditional</a:t>
            </a:r>
            <a:r>
              <a:rPr sz="2000" spc="-80" dirty="0">
                <a:latin typeface="Lucida Sans Unicode"/>
                <a:cs typeface="Lucida Sans Unicode"/>
              </a:rPr>
              <a:t> </a:t>
            </a:r>
            <a:r>
              <a:rPr sz="2000" spc="-10" dirty="0">
                <a:latin typeface="Lucida Sans Unicode"/>
                <a:cs typeface="Lucida Sans Unicode"/>
              </a:rPr>
              <a:t>offer</a:t>
            </a:r>
            <a:endParaRPr sz="2000">
              <a:latin typeface="Lucida Sans Unicode"/>
              <a:cs typeface="Lucida Sans Unicode"/>
            </a:endParaRPr>
          </a:p>
          <a:p>
            <a:pPr>
              <a:lnSpc>
                <a:spcPct val="100000"/>
              </a:lnSpc>
              <a:spcBef>
                <a:spcPts val="130"/>
              </a:spcBef>
            </a:pPr>
            <a:endParaRPr sz="2000">
              <a:latin typeface="Lucida Sans Unicode"/>
              <a:cs typeface="Lucida Sans Unicode"/>
            </a:endParaRPr>
          </a:p>
          <a:p>
            <a:pPr marL="12700">
              <a:lnSpc>
                <a:spcPct val="100000"/>
              </a:lnSpc>
            </a:pPr>
            <a:r>
              <a:rPr sz="2000" dirty="0">
                <a:latin typeface="Lucida Sans Unicode"/>
                <a:cs typeface="Lucida Sans Unicode"/>
              </a:rPr>
              <a:t>IMPORTANT</a:t>
            </a:r>
            <a:r>
              <a:rPr sz="2000" spc="-65" dirty="0">
                <a:latin typeface="Lucida Sans Unicode"/>
                <a:cs typeface="Lucida Sans Unicode"/>
              </a:rPr>
              <a:t> </a:t>
            </a:r>
            <a:r>
              <a:rPr sz="2000" dirty="0">
                <a:latin typeface="Lucida Sans Unicode"/>
                <a:cs typeface="Lucida Sans Unicode"/>
              </a:rPr>
              <a:t>RULE</a:t>
            </a:r>
            <a:r>
              <a:rPr sz="2000" spc="-35" dirty="0">
                <a:latin typeface="Lucida Sans Unicode"/>
                <a:cs typeface="Lucida Sans Unicode"/>
              </a:rPr>
              <a:t> </a:t>
            </a:r>
            <a:r>
              <a:rPr sz="2000" dirty="0">
                <a:latin typeface="Lucida Sans Unicode"/>
                <a:cs typeface="Lucida Sans Unicode"/>
              </a:rPr>
              <a:t>OF</a:t>
            </a:r>
            <a:r>
              <a:rPr sz="2000" spc="-25" dirty="0">
                <a:latin typeface="Lucida Sans Unicode"/>
                <a:cs typeface="Lucida Sans Unicode"/>
              </a:rPr>
              <a:t> </a:t>
            </a:r>
            <a:r>
              <a:rPr sz="2000" dirty="0">
                <a:latin typeface="Lucida Sans Unicode"/>
                <a:cs typeface="Lucida Sans Unicode"/>
              </a:rPr>
              <a:t>CONDITIONAL</a:t>
            </a:r>
            <a:r>
              <a:rPr sz="2000" spc="-50" dirty="0">
                <a:latin typeface="Lucida Sans Unicode"/>
                <a:cs typeface="Lucida Sans Unicode"/>
              </a:rPr>
              <a:t> </a:t>
            </a:r>
            <a:r>
              <a:rPr sz="2000" spc="-10" dirty="0">
                <a:latin typeface="Lucida Sans Unicode"/>
                <a:cs typeface="Lucida Sans Unicode"/>
              </a:rPr>
              <a:t>OFFER</a:t>
            </a:r>
            <a:endParaRPr sz="2000">
              <a:latin typeface="Lucida Sans Unicode"/>
              <a:cs typeface="Lucida Sans Unicode"/>
            </a:endParaRPr>
          </a:p>
          <a:p>
            <a:pPr marL="12700">
              <a:lnSpc>
                <a:spcPct val="100000"/>
              </a:lnSpc>
              <a:spcBef>
                <a:spcPts val="395"/>
              </a:spcBef>
            </a:pPr>
            <a:r>
              <a:rPr sz="2000" dirty="0">
                <a:latin typeface="Lucida Sans Unicode"/>
                <a:cs typeface="Lucida Sans Unicode"/>
              </a:rPr>
              <a:t>1.</a:t>
            </a:r>
            <a:r>
              <a:rPr sz="2000" spc="-30" dirty="0">
                <a:latin typeface="Lucida Sans Unicode"/>
                <a:cs typeface="Lucida Sans Unicode"/>
              </a:rPr>
              <a:t> </a:t>
            </a:r>
            <a:r>
              <a:rPr sz="2000" dirty="0">
                <a:latin typeface="Lucida Sans Unicode"/>
                <a:cs typeface="Lucida Sans Unicode"/>
              </a:rPr>
              <a:t>Conditions</a:t>
            </a:r>
            <a:r>
              <a:rPr sz="2000" spc="-40" dirty="0">
                <a:latin typeface="Lucida Sans Unicode"/>
                <a:cs typeface="Lucida Sans Unicode"/>
              </a:rPr>
              <a:t> </a:t>
            </a:r>
            <a:r>
              <a:rPr sz="2000" dirty="0">
                <a:latin typeface="Lucida Sans Unicode"/>
                <a:cs typeface="Lucida Sans Unicode"/>
              </a:rPr>
              <a:t>must</a:t>
            </a:r>
            <a:r>
              <a:rPr sz="2000" spc="-35" dirty="0">
                <a:latin typeface="Lucida Sans Unicode"/>
                <a:cs typeface="Lucida Sans Unicode"/>
              </a:rPr>
              <a:t> </a:t>
            </a:r>
            <a:r>
              <a:rPr sz="2000" dirty="0">
                <a:latin typeface="Lucida Sans Unicode"/>
                <a:cs typeface="Lucida Sans Unicode"/>
              </a:rPr>
              <a:t>be</a:t>
            </a:r>
            <a:r>
              <a:rPr sz="2000" spc="-20" dirty="0">
                <a:latin typeface="Lucida Sans Unicode"/>
                <a:cs typeface="Lucida Sans Unicode"/>
              </a:rPr>
              <a:t> </a:t>
            </a:r>
            <a:r>
              <a:rPr sz="2000" dirty="0">
                <a:latin typeface="Lucida Sans Unicode"/>
                <a:cs typeface="Lucida Sans Unicode"/>
              </a:rPr>
              <a:t>communicated</a:t>
            </a:r>
            <a:r>
              <a:rPr sz="2000" spc="-45" dirty="0">
                <a:latin typeface="Lucida Sans Unicode"/>
                <a:cs typeface="Lucida Sans Unicode"/>
              </a:rPr>
              <a:t> </a:t>
            </a:r>
            <a:r>
              <a:rPr sz="2000" dirty="0">
                <a:latin typeface="Lucida Sans Unicode"/>
                <a:cs typeface="Lucida Sans Unicode"/>
              </a:rPr>
              <a:t>to</a:t>
            </a:r>
            <a:r>
              <a:rPr sz="2000" spc="-15" dirty="0">
                <a:latin typeface="Lucida Sans Unicode"/>
                <a:cs typeface="Lucida Sans Unicode"/>
              </a:rPr>
              <a:t> </a:t>
            </a:r>
            <a:r>
              <a:rPr sz="2000" dirty="0">
                <a:latin typeface="Lucida Sans Unicode"/>
                <a:cs typeface="Lucida Sans Unicode"/>
              </a:rPr>
              <a:t>the</a:t>
            </a:r>
            <a:r>
              <a:rPr sz="2000" spc="-5" dirty="0">
                <a:latin typeface="Lucida Sans Unicode"/>
                <a:cs typeface="Lucida Sans Unicode"/>
              </a:rPr>
              <a:t> </a:t>
            </a:r>
            <a:r>
              <a:rPr sz="2000" spc="-10" dirty="0">
                <a:latin typeface="Lucida Sans Unicode"/>
                <a:cs typeface="Lucida Sans Unicode"/>
              </a:rPr>
              <a:t>offeree</a:t>
            </a:r>
            <a:endParaRPr sz="2000">
              <a:latin typeface="Lucida Sans Unicode"/>
              <a:cs typeface="Lucida Sans Unicode"/>
            </a:endParaRPr>
          </a:p>
        </p:txBody>
      </p:sp>
      <p:sp>
        <p:nvSpPr>
          <p:cNvPr id="3" name="object 3"/>
          <p:cNvSpPr txBox="1"/>
          <p:nvPr/>
        </p:nvSpPr>
        <p:spPr>
          <a:xfrm>
            <a:off x="340868" y="4542891"/>
            <a:ext cx="1684655" cy="1094105"/>
          </a:xfrm>
          <a:prstGeom prst="rect">
            <a:avLst/>
          </a:prstGeom>
        </p:spPr>
        <p:txBody>
          <a:bodyPr vert="horz" wrap="square" lIns="0" tIns="64135" rIns="0" bIns="0" rtlCol="0">
            <a:spAutoFit/>
          </a:bodyPr>
          <a:lstStyle/>
          <a:p>
            <a:pPr marL="333375" indent="-320675">
              <a:lnSpc>
                <a:spcPct val="100000"/>
              </a:lnSpc>
              <a:spcBef>
                <a:spcPts val="505"/>
              </a:spcBef>
              <a:buAutoNum type="arabicPeriod" startAt="2"/>
              <a:tabLst>
                <a:tab pos="333375" algn="l"/>
              </a:tabLst>
            </a:pPr>
            <a:r>
              <a:rPr sz="2000" spc="-10" dirty="0">
                <a:latin typeface="Lucida Sans Unicode"/>
                <a:cs typeface="Lucida Sans Unicode"/>
              </a:rPr>
              <a:t>Conditions</a:t>
            </a:r>
            <a:endParaRPr sz="2000">
              <a:latin typeface="Lucida Sans Unicode"/>
              <a:cs typeface="Lucida Sans Unicode"/>
            </a:endParaRPr>
          </a:p>
          <a:p>
            <a:pPr marL="333375" indent="-320675">
              <a:lnSpc>
                <a:spcPct val="100000"/>
              </a:lnSpc>
              <a:spcBef>
                <a:spcPts val="409"/>
              </a:spcBef>
              <a:buAutoNum type="arabicPeriod" startAt="2"/>
              <a:tabLst>
                <a:tab pos="333375" algn="l"/>
              </a:tabLst>
            </a:pPr>
            <a:r>
              <a:rPr sz="2000" spc="-10" dirty="0">
                <a:latin typeface="Lucida Sans Unicode"/>
                <a:cs typeface="Lucida Sans Unicode"/>
              </a:rPr>
              <a:t>Conditions</a:t>
            </a:r>
            <a:endParaRPr sz="2000">
              <a:latin typeface="Lucida Sans Unicode"/>
              <a:cs typeface="Lucida Sans Unicode"/>
            </a:endParaRPr>
          </a:p>
          <a:p>
            <a:pPr marL="333375" indent="-320675">
              <a:lnSpc>
                <a:spcPct val="100000"/>
              </a:lnSpc>
              <a:spcBef>
                <a:spcPts val="395"/>
              </a:spcBef>
              <a:buAutoNum type="arabicPeriod" startAt="2"/>
              <a:tabLst>
                <a:tab pos="333375" algn="l"/>
              </a:tabLst>
            </a:pPr>
            <a:r>
              <a:rPr sz="2000" spc="-10" dirty="0">
                <a:latin typeface="Lucida Sans Unicode"/>
                <a:cs typeface="Lucida Sans Unicode"/>
              </a:rPr>
              <a:t>Conditions</a:t>
            </a:r>
            <a:endParaRPr sz="2000">
              <a:latin typeface="Lucida Sans Unicode"/>
              <a:cs typeface="Lucida Sans Unicode"/>
            </a:endParaRPr>
          </a:p>
        </p:txBody>
      </p:sp>
      <p:sp>
        <p:nvSpPr>
          <p:cNvPr id="4" name="object 4"/>
          <p:cNvSpPr txBox="1"/>
          <p:nvPr/>
        </p:nvSpPr>
        <p:spPr>
          <a:xfrm>
            <a:off x="2157811" y="4542891"/>
            <a:ext cx="4688205" cy="1094105"/>
          </a:xfrm>
          <a:prstGeom prst="rect">
            <a:avLst/>
          </a:prstGeom>
        </p:spPr>
        <p:txBody>
          <a:bodyPr vert="horz" wrap="square" lIns="0" tIns="12700" rIns="0" bIns="0" rtlCol="0">
            <a:spAutoFit/>
          </a:bodyPr>
          <a:lstStyle/>
          <a:p>
            <a:pPr marL="12700" marR="5080">
              <a:lnSpc>
                <a:spcPct val="117000"/>
              </a:lnSpc>
              <a:spcBef>
                <a:spcPts val="100"/>
              </a:spcBef>
            </a:pPr>
            <a:r>
              <a:rPr sz="2000" dirty="0">
                <a:latin typeface="Lucida Sans Unicode"/>
                <a:cs typeface="Lucida Sans Unicode"/>
              </a:rPr>
              <a:t>should</a:t>
            </a:r>
            <a:r>
              <a:rPr sz="2000" spc="-40" dirty="0">
                <a:latin typeface="Lucida Sans Unicode"/>
                <a:cs typeface="Lucida Sans Unicode"/>
              </a:rPr>
              <a:t> </a:t>
            </a:r>
            <a:r>
              <a:rPr sz="2000" dirty="0">
                <a:latin typeface="Lucida Sans Unicode"/>
                <a:cs typeface="Lucida Sans Unicode"/>
              </a:rPr>
              <a:t>attract</a:t>
            </a:r>
            <a:r>
              <a:rPr sz="2000" spc="-15" dirty="0">
                <a:latin typeface="Lucida Sans Unicode"/>
                <a:cs typeface="Lucida Sans Unicode"/>
              </a:rPr>
              <a:t> </a:t>
            </a:r>
            <a:r>
              <a:rPr sz="2000" dirty="0">
                <a:latin typeface="Lucida Sans Unicode"/>
                <a:cs typeface="Lucida Sans Unicode"/>
              </a:rPr>
              <a:t>the</a:t>
            </a:r>
            <a:r>
              <a:rPr sz="2000" spc="-25" dirty="0">
                <a:latin typeface="Lucida Sans Unicode"/>
                <a:cs typeface="Lucida Sans Unicode"/>
              </a:rPr>
              <a:t> </a:t>
            </a:r>
            <a:r>
              <a:rPr sz="2000" dirty="0">
                <a:latin typeface="Lucida Sans Unicode"/>
                <a:cs typeface="Lucida Sans Unicode"/>
              </a:rPr>
              <a:t>attention</a:t>
            </a:r>
            <a:r>
              <a:rPr sz="2000" spc="-15" dirty="0">
                <a:latin typeface="Lucida Sans Unicode"/>
                <a:cs typeface="Lucida Sans Unicode"/>
              </a:rPr>
              <a:t> </a:t>
            </a:r>
            <a:r>
              <a:rPr sz="2000" dirty="0">
                <a:latin typeface="Lucida Sans Unicode"/>
                <a:cs typeface="Lucida Sans Unicode"/>
              </a:rPr>
              <a:t>of</a:t>
            </a:r>
            <a:r>
              <a:rPr sz="2000" spc="-10" dirty="0">
                <a:latin typeface="Lucida Sans Unicode"/>
                <a:cs typeface="Lucida Sans Unicode"/>
              </a:rPr>
              <a:t> offeree </a:t>
            </a:r>
            <a:r>
              <a:rPr sz="2000" dirty="0">
                <a:latin typeface="Lucida Sans Unicode"/>
                <a:cs typeface="Lucida Sans Unicode"/>
              </a:rPr>
              <a:t>may</a:t>
            </a:r>
            <a:r>
              <a:rPr sz="2000" spc="-35" dirty="0">
                <a:latin typeface="Lucida Sans Unicode"/>
                <a:cs typeface="Lucida Sans Unicode"/>
              </a:rPr>
              <a:t> </a:t>
            </a:r>
            <a:r>
              <a:rPr sz="2000" dirty="0">
                <a:latin typeface="Lucida Sans Unicode"/>
                <a:cs typeface="Lucida Sans Unicode"/>
              </a:rPr>
              <a:t>be</a:t>
            </a:r>
            <a:r>
              <a:rPr sz="2000" spc="-5" dirty="0">
                <a:latin typeface="Lucida Sans Unicode"/>
                <a:cs typeface="Lucida Sans Unicode"/>
              </a:rPr>
              <a:t> </a:t>
            </a:r>
            <a:r>
              <a:rPr sz="2000" dirty="0">
                <a:latin typeface="Lucida Sans Unicode"/>
                <a:cs typeface="Lucida Sans Unicode"/>
              </a:rPr>
              <a:t>in</a:t>
            </a:r>
            <a:r>
              <a:rPr sz="2000" spc="-10" dirty="0">
                <a:latin typeface="Lucida Sans Unicode"/>
                <a:cs typeface="Lucida Sans Unicode"/>
              </a:rPr>
              <a:t> </a:t>
            </a:r>
            <a:r>
              <a:rPr sz="2000" dirty="0">
                <a:latin typeface="Lucida Sans Unicode"/>
                <a:cs typeface="Lucida Sans Unicode"/>
              </a:rPr>
              <a:t>any</a:t>
            </a:r>
            <a:r>
              <a:rPr sz="2000" spc="-10" dirty="0">
                <a:latin typeface="Lucida Sans Unicode"/>
                <a:cs typeface="Lucida Sans Unicode"/>
              </a:rPr>
              <a:t> language</a:t>
            </a:r>
            <a:endParaRPr sz="2000">
              <a:latin typeface="Lucida Sans Unicode"/>
              <a:cs typeface="Lucida Sans Unicode"/>
            </a:endParaRPr>
          </a:p>
          <a:p>
            <a:pPr marL="12700">
              <a:lnSpc>
                <a:spcPct val="100000"/>
              </a:lnSpc>
              <a:spcBef>
                <a:spcPts val="395"/>
              </a:spcBef>
            </a:pPr>
            <a:r>
              <a:rPr sz="2000" dirty="0">
                <a:latin typeface="Lucida Sans Unicode"/>
                <a:cs typeface="Lucida Sans Unicode"/>
              </a:rPr>
              <a:t>should</a:t>
            </a:r>
            <a:r>
              <a:rPr sz="2000" spc="-35" dirty="0">
                <a:latin typeface="Lucida Sans Unicode"/>
                <a:cs typeface="Lucida Sans Unicode"/>
              </a:rPr>
              <a:t> </a:t>
            </a:r>
            <a:r>
              <a:rPr sz="2000" dirty="0">
                <a:latin typeface="Lucida Sans Unicode"/>
                <a:cs typeface="Lucida Sans Unicode"/>
              </a:rPr>
              <a:t>be</a:t>
            </a:r>
            <a:r>
              <a:rPr sz="2000" spc="-10" dirty="0">
                <a:latin typeface="Lucida Sans Unicode"/>
                <a:cs typeface="Lucida Sans Unicode"/>
              </a:rPr>
              <a:t> reasonable</a:t>
            </a:r>
            <a:endParaRPr sz="2000">
              <a:latin typeface="Lucida Sans Unicode"/>
              <a:cs typeface="Lucida Sans Unicode"/>
            </a:endParaRPr>
          </a:p>
        </p:txBody>
      </p:sp>
      <p:pic>
        <p:nvPicPr>
          <p:cNvPr id="5" name="object 5"/>
          <p:cNvPicPr/>
          <p:nvPr/>
        </p:nvPicPr>
        <p:blipFill>
          <a:blip r:embed="rId2" cstate="print"/>
          <a:stretch>
            <a:fillRect/>
          </a:stretch>
        </p:blipFill>
        <p:spPr>
          <a:xfrm>
            <a:off x="4463789" y="330708"/>
            <a:ext cx="2045221" cy="25146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54404" y="1226566"/>
            <a:ext cx="10451465" cy="1320800"/>
          </a:xfrm>
          <a:prstGeom prst="rect">
            <a:avLst/>
          </a:prstGeom>
        </p:spPr>
        <p:txBody>
          <a:bodyPr vert="horz" wrap="square" lIns="0" tIns="88265" rIns="0" bIns="0" rtlCol="0">
            <a:spAutoFit/>
          </a:bodyPr>
          <a:lstStyle/>
          <a:p>
            <a:pPr marL="12700" marR="5080" algn="just">
              <a:lnSpc>
                <a:spcPct val="80000"/>
              </a:lnSpc>
              <a:spcBef>
                <a:spcPts val="695"/>
              </a:spcBef>
            </a:pPr>
            <a:r>
              <a:rPr sz="2500" dirty="0">
                <a:solidFill>
                  <a:srgbClr val="000000"/>
                </a:solidFill>
              </a:rPr>
              <a:t>When</a:t>
            </a:r>
            <a:r>
              <a:rPr sz="2500" spc="250" dirty="0">
                <a:solidFill>
                  <a:srgbClr val="000000"/>
                </a:solidFill>
              </a:rPr>
              <a:t> </a:t>
            </a:r>
            <a:r>
              <a:rPr sz="2500" dirty="0">
                <a:solidFill>
                  <a:srgbClr val="000000"/>
                </a:solidFill>
              </a:rPr>
              <a:t>a</a:t>
            </a:r>
            <a:r>
              <a:rPr sz="2500" spc="250" dirty="0">
                <a:solidFill>
                  <a:srgbClr val="000000"/>
                </a:solidFill>
              </a:rPr>
              <a:t>  </a:t>
            </a:r>
            <a:r>
              <a:rPr sz="2500" dirty="0">
                <a:solidFill>
                  <a:srgbClr val="000000"/>
                </a:solidFill>
              </a:rPr>
              <a:t>party</a:t>
            </a:r>
            <a:r>
              <a:rPr sz="2500" spc="270" dirty="0">
                <a:solidFill>
                  <a:srgbClr val="000000"/>
                </a:solidFill>
              </a:rPr>
              <a:t> </a:t>
            </a:r>
            <a:r>
              <a:rPr sz="2500" dirty="0">
                <a:solidFill>
                  <a:srgbClr val="000000"/>
                </a:solidFill>
              </a:rPr>
              <a:t>to</a:t>
            </a:r>
            <a:r>
              <a:rPr sz="2500" spc="260" dirty="0">
                <a:solidFill>
                  <a:srgbClr val="000000"/>
                </a:solidFill>
              </a:rPr>
              <a:t> </a:t>
            </a:r>
            <a:r>
              <a:rPr sz="2500" dirty="0">
                <a:solidFill>
                  <a:srgbClr val="000000"/>
                </a:solidFill>
              </a:rPr>
              <a:t>an</a:t>
            </a:r>
            <a:r>
              <a:rPr sz="2500" spc="254" dirty="0">
                <a:solidFill>
                  <a:srgbClr val="000000"/>
                </a:solidFill>
              </a:rPr>
              <a:t> </a:t>
            </a:r>
            <a:r>
              <a:rPr sz="2500" dirty="0">
                <a:solidFill>
                  <a:srgbClr val="000000"/>
                </a:solidFill>
              </a:rPr>
              <a:t>agreement</a:t>
            </a:r>
            <a:r>
              <a:rPr sz="2500" spc="254" dirty="0">
                <a:solidFill>
                  <a:srgbClr val="000000"/>
                </a:solidFill>
              </a:rPr>
              <a:t>  </a:t>
            </a:r>
            <a:r>
              <a:rPr sz="2500" dirty="0">
                <a:solidFill>
                  <a:srgbClr val="000000"/>
                </a:solidFill>
              </a:rPr>
              <a:t>promises</a:t>
            </a:r>
            <a:r>
              <a:rPr sz="2500" spc="260" dirty="0">
                <a:solidFill>
                  <a:srgbClr val="000000"/>
                </a:solidFill>
              </a:rPr>
              <a:t> </a:t>
            </a:r>
            <a:r>
              <a:rPr sz="2500" dirty="0">
                <a:solidFill>
                  <a:srgbClr val="000000"/>
                </a:solidFill>
              </a:rPr>
              <a:t>to</a:t>
            </a:r>
            <a:r>
              <a:rPr sz="2500" spc="270" dirty="0">
                <a:solidFill>
                  <a:srgbClr val="000000"/>
                </a:solidFill>
              </a:rPr>
              <a:t> </a:t>
            </a:r>
            <a:r>
              <a:rPr sz="2500" dirty="0">
                <a:solidFill>
                  <a:srgbClr val="000000"/>
                </a:solidFill>
              </a:rPr>
              <a:t>something,</a:t>
            </a:r>
            <a:r>
              <a:rPr sz="2500" spc="270" dirty="0">
                <a:solidFill>
                  <a:srgbClr val="000000"/>
                </a:solidFill>
              </a:rPr>
              <a:t> </a:t>
            </a:r>
            <a:r>
              <a:rPr sz="2500" dirty="0">
                <a:solidFill>
                  <a:srgbClr val="000000"/>
                </a:solidFill>
              </a:rPr>
              <a:t>he</a:t>
            </a:r>
            <a:r>
              <a:rPr sz="2500" spc="260" dirty="0">
                <a:solidFill>
                  <a:srgbClr val="000000"/>
                </a:solidFill>
              </a:rPr>
              <a:t> </a:t>
            </a:r>
            <a:r>
              <a:rPr sz="2500" spc="-20" dirty="0">
                <a:solidFill>
                  <a:srgbClr val="000000"/>
                </a:solidFill>
              </a:rPr>
              <a:t>must </a:t>
            </a:r>
            <a:r>
              <a:rPr sz="2500" dirty="0">
                <a:solidFill>
                  <a:srgbClr val="000000"/>
                </a:solidFill>
              </a:rPr>
              <a:t>get</a:t>
            </a:r>
            <a:r>
              <a:rPr sz="2500" spc="525" dirty="0">
                <a:solidFill>
                  <a:srgbClr val="000000"/>
                </a:solidFill>
              </a:rPr>
              <a:t> </a:t>
            </a:r>
            <a:r>
              <a:rPr sz="2500" dirty="0">
                <a:solidFill>
                  <a:srgbClr val="000000"/>
                </a:solidFill>
              </a:rPr>
              <a:t>something</a:t>
            </a:r>
            <a:r>
              <a:rPr sz="2500" spc="535" dirty="0">
                <a:solidFill>
                  <a:srgbClr val="000000"/>
                </a:solidFill>
              </a:rPr>
              <a:t> </a:t>
            </a:r>
            <a:r>
              <a:rPr sz="2500" dirty="0">
                <a:solidFill>
                  <a:srgbClr val="000000"/>
                </a:solidFill>
              </a:rPr>
              <a:t>in</a:t>
            </a:r>
            <a:r>
              <a:rPr sz="2500" spc="535" dirty="0">
                <a:solidFill>
                  <a:srgbClr val="000000"/>
                </a:solidFill>
              </a:rPr>
              <a:t> </a:t>
            </a:r>
            <a:r>
              <a:rPr sz="2500" dirty="0">
                <a:solidFill>
                  <a:srgbClr val="000000"/>
                </a:solidFill>
              </a:rPr>
              <a:t>return.</a:t>
            </a:r>
            <a:r>
              <a:rPr sz="2500" spc="530" dirty="0">
                <a:solidFill>
                  <a:srgbClr val="000000"/>
                </a:solidFill>
              </a:rPr>
              <a:t> </a:t>
            </a:r>
            <a:r>
              <a:rPr sz="2500" dirty="0">
                <a:solidFill>
                  <a:srgbClr val="000000"/>
                </a:solidFill>
              </a:rPr>
              <a:t>This</a:t>
            </a:r>
            <a:r>
              <a:rPr sz="2500" spc="525" dirty="0">
                <a:solidFill>
                  <a:srgbClr val="000000"/>
                </a:solidFill>
              </a:rPr>
              <a:t> </a:t>
            </a:r>
            <a:r>
              <a:rPr sz="2500" dirty="0">
                <a:solidFill>
                  <a:srgbClr val="000000"/>
                </a:solidFill>
              </a:rPr>
              <a:t>getting</a:t>
            </a:r>
            <a:r>
              <a:rPr sz="2500" spc="530" dirty="0">
                <a:solidFill>
                  <a:srgbClr val="000000"/>
                </a:solidFill>
              </a:rPr>
              <a:t> </a:t>
            </a:r>
            <a:r>
              <a:rPr sz="2500" dirty="0">
                <a:solidFill>
                  <a:srgbClr val="000000"/>
                </a:solidFill>
              </a:rPr>
              <a:t>of</a:t>
            </a:r>
            <a:r>
              <a:rPr sz="2500" spc="530" dirty="0">
                <a:solidFill>
                  <a:srgbClr val="000000"/>
                </a:solidFill>
              </a:rPr>
              <a:t> </a:t>
            </a:r>
            <a:r>
              <a:rPr sz="2500" dirty="0">
                <a:solidFill>
                  <a:srgbClr val="000000"/>
                </a:solidFill>
              </a:rPr>
              <a:t>something</a:t>
            </a:r>
            <a:r>
              <a:rPr sz="2500" spc="535" dirty="0">
                <a:solidFill>
                  <a:srgbClr val="000000"/>
                </a:solidFill>
              </a:rPr>
              <a:t> </a:t>
            </a:r>
            <a:r>
              <a:rPr sz="2500" dirty="0">
                <a:solidFill>
                  <a:srgbClr val="000000"/>
                </a:solidFill>
              </a:rPr>
              <a:t>in</a:t>
            </a:r>
            <a:r>
              <a:rPr sz="2500" spc="540" dirty="0">
                <a:solidFill>
                  <a:srgbClr val="000000"/>
                </a:solidFill>
              </a:rPr>
              <a:t> </a:t>
            </a:r>
            <a:r>
              <a:rPr sz="2500" dirty="0">
                <a:solidFill>
                  <a:srgbClr val="000000"/>
                </a:solidFill>
              </a:rPr>
              <a:t>return</a:t>
            </a:r>
            <a:r>
              <a:rPr sz="2500" spc="515" dirty="0">
                <a:solidFill>
                  <a:srgbClr val="000000"/>
                </a:solidFill>
              </a:rPr>
              <a:t> </a:t>
            </a:r>
            <a:r>
              <a:rPr sz="2500" spc="-25" dirty="0">
                <a:solidFill>
                  <a:srgbClr val="000000"/>
                </a:solidFill>
              </a:rPr>
              <a:t>is </a:t>
            </a:r>
            <a:r>
              <a:rPr sz="2500" dirty="0">
                <a:solidFill>
                  <a:srgbClr val="000000"/>
                </a:solidFill>
              </a:rPr>
              <a:t>called</a:t>
            </a:r>
            <a:r>
              <a:rPr sz="2500" spc="325" dirty="0">
                <a:solidFill>
                  <a:srgbClr val="000000"/>
                </a:solidFill>
              </a:rPr>
              <a:t> </a:t>
            </a:r>
            <a:r>
              <a:rPr sz="2500" dirty="0">
                <a:solidFill>
                  <a:srgbClr val="000000"/>
                </a:solidFill>
              </a:rPr>
              <a:t>consideration.</a:t>
            </a:r>
            <a:r>
              <a:rPr sz="2500" spc="320" dirty="0">
                <a:solidFill>
                  <a:srgbClr val="000000"/>
                </a:solidFill>
              </a:rPr>
              <a:t> </a:t>
            </a:r>
            <a:r>
              <a:rPr sz="2500" dirty="0">
                <a:solidFill>
                  <a:srgbClr val="000000"/>
                </a:solidFill>
              </a:rPr>
              <a:t>This</a:t>
            </a:r>
            <a:r>
              <a:rPr sz="2500" spc="330" dirty="0">
                <a:solidFill>
                  <a:srgbClr val="000000"/>
                </a:solidFill>
              </a:rPr>
              <a:t> </a:t>
            </a:r>
            <a:r>
              <a:rPr sz="2500" dirty="0">
                <a:solidFill>
                  <a:srgbClr val="000000"/>
                </a:solidFill>
              </a:rPr>
              <a:t>is</a:t>
            </a:r>
            <a:r>
              <a:rPr sz="2500" spc="320" dirty="0">
                <a:solidFill>
                  <a:srgbClr val="000000"/>
                </a:solidFill>
              </a:rPr>
              <a:t> </a:t>
            </a:r>
            <a:r>
              <a:rPr sz="2500" dirty="0">
                <a:solidFill>
                  <a:srgbClr val="000000"/>
                </a:solidFill>
              </a:rPr>
              <a:t>called</a:t>
            </a:r>
            <a:r>
              <a:rPr sz="2500" spc="330" dirty="0">
                <a:solidFill>
                  <a:srgbClr val="000000"/>
                </a:solidFill>
              </a:rPr>
              <a:t> </a:t>
            </a:r>
            <a:r>
              <a:rPr sz="2500" dirty="0">
                <a:solidFill>
                  <a:srgbClr val="000000"/>
                </a:solidFill>
              </a:rPr>
              <a:t>in</a:t>
            </a:r>
            <a:r>
              <a:rPr sz="2500" spc="320" dirty="0">
                <a:solidFill>
                  <a:srgbClr val="000000"/>
                </a:solidFill>
              </a:rPr>
              <a:t> </a:t>
            </a:r>
            <a:r>
              <a:rPr sz="2500" dirty="0">
                <a:solidFill>
                  <a:srgbClr val="000000"/>
                </a:solidFill>
              </a:rPr>
              <a:t>Latin</a:t>
            </a:r>
            <a:r>
              <a:rPr sz="2500" spc="325" dirty="0">
                <a:solidFill>
                  <a:srgbClr val="000000"/>
                </a:solidFill>
              </a:rPr>
              <a:t> </a:t>
            </a:r>
            <a:r>
              <a:rPr sz="2500" dirty="0">
                <a:solidFill>
                  <a:srgbClr val="000000"/>
                </a:solidFill>
              </a:rPr>
              <a:t>as</a:t>
            </a:r>
            <a:r>
              <a:rPr sz="2500" spc="310" dirty="0">
                <a:solidFill>
                  <a:srgbClr val="000000"/>
                </a:solidFill>
              </a:rPr>
              <a:t> </a:t>
            </a:r>
            <a:r>
              <a:rPr sz="2500" dirty="0">
                <a:solidFill>
                  <a:srgbClr val="000000"/>
                </a:solidFill>
              </a:rPr>
              <a:t>“Quid</a:t>
            </a:r>
            <a:r>
              <a:rPr sz="2500" spc="335" dirty="0">
                <a:solidFill>
                  <a:srgbClr val="000000"/>
                </a:solidFill>
              </a:rPr>
              <a:t> </a:t>
            </a:r>
            <a:r>
              <a:rPr sz="2500" dirty="0">
                <a:solidFill>
                  <a:srgbClr val="000000"/>
                </a:solidFill>
              </a:rPr>
              <a:t>pro</a:t>
            </a:r>
            <a:r>
              <a:rPr sz="2500" spc="330" dirty="0">
                <a:solidFill>
                  <a:srgbClr val="000000"/>
                </a:solidFill>
              </a:rPr>
              <a:t> </a:t>
            </a:r>
            <a:r>
              <a:rPr sz="2500" dirty="0">
                <a:solidFill>
                  <a:srgbClr val="000000"/>
                </a:solidFill>
              </a:rPr>
              <a:t>Quo”</a:t>
            </a:r>
            <a:r>
              <a:rPr sz="2500" spc="330" dirty="0">
                <a:solidFill>
                  <a:srgbClr val="000000"/>
                </a:solidFill>
              </a:rPr>
              <a:t> </a:t>
            </a:r>
            <a:r>
              <a:rPr sz="2500" spc="-25" dirty="0">
                <a:solidFill>
                  <a:srgbClr val="000000"/>
                </a:solidFill>
              </a:rPr>
              <a:t>an </a:t>
            </a:r>
            <a:r>
              <a:rPr sz="2500" dirty="0">
                <a:solidFill>
                  <a:srgbClr val="000000"/>
                </a:solidFill>
              </a:rPr>
              <a:t>agreement</a:t>
            </a:r>
            <a:r>
              <a:rPr sz="2500" spc="-90" dirty="0">
                <a:solidFill>
                  <a:srgbClr val="000000"/>
                </a:solidFill>
              </a:rPr>
              <a:t> </a:t>
            </a:r>
            <a:r>
              <a:rPr sz="2500" dirty="0">
                <a:solidFill>
                  <a:srgbClr val="000000"/>
                </a:solidFill>
              </a:rPr>
              <a:t>without</a:t>
            </a:r>
            <a:r>
              <a:rPr sz="2500" spc="-75" dirty="0">
                <a:solidFill>
                  <a:srgbClr val="000000"/>
                </a:solidFill>
              </a:rPr>
              <a:t> </a:t>
            </a:r>
            <a:r>
              <a:rPr sz="2500" dirty="0">
                <a:solidFill>
                  <a:srgbClr val="000000"/>
                </a:solidFill>
              </a:rPr>
              <a:t>consideration</a:t>
            </a:r>
            <a:r>
              <a:rPr sz="2500" spc="-85" dirty="0">
                <a:solidFill>
                  <a:srgbClr val="000000"/>
                </a:solidFill>
              </a:rPr>
              <a:t> </a:t>
            </a:r>
            <a:r>
              <a:rPr sz="2500" dirty="0">
                <a:solidFill>
                  <a:srgbClr val="000000"/>
                </a:solidFill>
              </a:rPr>
              <a:t>is</a:t>
            </a:r>
            <a:r>
              <a:rPr sz="2500" spc="-95" dirty="0">
                <a:solidFill>
                  <a:srgbClr val="000000"/>
                </a:solidFill>
              </a:rPr>
              <a:t> </a:t>
            </a:r>
            <a:r>
              <a:rPr sz="2500" dirty="0">
                <a:solidFill>
                  <a:srgbClr val="000000"/>
                </a:solidFill>
              </a:rPr>
              <a:t>called</a:t>
            </a:r>
            <a:r>
              <a:rPr sz="2500" spc="-95" dirty="0">
                <a:solidFill>
                  <a:srgbClr val="000000"/>
                </a:solidFill>
              </a:rPr>
              <a:t> </a:t>
            </a:r>
            <a:r>
              <a:rPr sz="2500" dirty="0">
                <a:solidFill>
                  <a:srgbClr val="000000"/>
                </a:solidFill>
              </a:rPr>
              <a:t>naked</a:t>
            </a:r>
            <a:r>
              <a:rPr sz="2500" spc="-100" dirty="0">
                <a:solidFill>
                  <a:srgbClr val="000000"/>
                </a:solidFill>
              </a:rPr>
              <a:t> </a:t>
            </a:r>
            <a:r>
              <a:rPr sz="2500" dirty="0">
                <a:solidFill>
                  <a:srgbClr val="000000"/>
                </a:solidFill>
              </a:rPr>
              <a:t>or</a:t>
            </a:r>
            <a:r>
              <a:rPr sz="2500" spc="-95" dirty="0">
                <a:solidFill>
                  <a:srgbClr val="000000"/>
                </a:solidFill>
              </a:rPr>
              <a:t> </a:t>
            </a:r>
            <a:r>
              <a:rPr sz="2500" dirty="0">
                <a:solidFill>
                  <a:srgbClr val="000000"/>
                </a:solidFill>
              </a:rPr>
              <a:t>bare</a:t>
            </a:r>
            <a:r>
              <a:rPr sz="2500" spc="-85" dirty="0">
                <a:solidFill>
                  <a:srgbClr val="000000"/>
                </a:solidFill>
              </a:rPr>
              <a:t> </a:t>
            </a:r>
            <a:r>
              <a:rPr sz="2500" spc="-10" dirty="0">
                <a:solidFill>
                  <a:srgbClr val="000000"/>
                </a:solidFill>
              </a:rPr>
              <a:t>promise.</a:t>
            </a:r>
            <a:endParaRPr sz="2500"/>
          </a:p>
        </p:txBody>
      </p:sp>
      <p:sp>
        <p:nvSpPr>
          <p:cNvPr id="3" name="object 3"/>
          <p:cNvSpPr txBox="1">
            <a:spLocks noGrp="1"/>
          </p:cNvSpPr>
          <p:nvPr>
            <p:ph type="body" idx="1"/>
          </p:nvPr>
        </p:nvSpPr>
        <p:spPr>
          <a:prstGeom prst="rect">
            <a:avLst/>
          </a:prstGeom>
        </p:spPr>
        <p:txBody>
          <a:bodyPr vert="horz" wrap="square" lIns="0" tIns="12700" rIns="0" bIns="0" rtlCol="0">
            <a:spAutoFit/>
          </a:bodyPr>
          <a:lstStyle/>
          <a:p>
            <a:pPr marL="12700">
              <a:lnSpc>
                <a:spcPts val="2790"/>
              </a:lnSpc>
              <a:spcBef>
                <a:spcPts val="100"/>
              </a:spcBef>
            </a:pPr>
            <a:r>
              <a:rPr dirty="0"/>
              <a:t>Essentials</a:t>
            </a:r>
            <a:r>
              <a:rPr spc="-60" dirty="0"/>
              <a:t> </a:t>
            </a:r>
            <a:r>
              <a:rPr dirty="0"/>
              <a:t>of</a:t>
            </a:r>
            <a:r>
              <a:rPr spc="-40" dirty="0"/>
              <a:t> </a:t>
            </a:r>
            <a:r>
              <a:rPr dirty="0"/>
              <a:t>a</a:t>
            </a:r>
            <a:r>
              <a:rPr spc="-35" dirty="0"/>
              <a:t> </a:t>
            </a:r>
            <a:r>
              <a:rPr dirty="0"/>
              <a:t>valid</a:t>
            </a:r>
            <a:r>
              <a:rPr spc="-60" dirty="0"/>
              <a:t> </a:t>
            </a:r>
            <a:r>
              <a:rPr spc="-10" dirty="0"/>
              <a:t>consideration</a:t>
            </a:r>
          </a:p>
          <a:p>
            <a:pPr marL="347980" indent="-335280">
              <a:lnSpc>
                <a:spcPts val="2330"/>
              </a:lnSpc>
              <a:buAutoNum type="arabicPeriod"/>
              <a:tabLst>
                <a:tab pos="347980" algn="l"/>
              </a:tabLst>
            </a:pPr>
            <a:r>
              <a:rPr sz="2100" dirty="0"/>
              <a:t>consideration</a:t>
            </a:r>
            <a:r>
              <a:rPr sz="2100" spc="-50" dirty="0"/>
              <a:t> </a:t>
            </a:r>
            <a:r>
              <a:rPr sz="2100" dirty="0"/>
              <a:t>at</a:t>
            </a:r>
            <a:r>
              <a:rPr sz="2100" spc="-55" dirty="0"/>
              <a:t> </a:t>
            </a:r>
            <a:r>
              <a:rPr sz="2100" dirty="0"/>
              <a:t>the</a:t>
            </a:r>
            <a:r>
              <a:rPr sz="2100" spc="-65" dirty="0"/>
              <a:t> </a:t>
            </a:r>
            <a:r>
              <a:rPr sz="2100" dirty="0"/>
              <a:t>desire</a:t>
            </a:r>
            <a:r>
              <a:rPr sz="2100" spc="-35" dirty="0"/>
              <a:t> </a:t>
            </a:r>
            <a:r>
              <a:rPr sz="2100" dirty="0"/>
              <a:t>of</a:t>
            </a:r>
            <a:r>
              <a:rPr sz="2100" spc="-65" dirty="0"/>
              <a:t> </a:t>
            </a:r>
            <a:r>
              <a:rPr sz="2100" dirty="0"/>
              <a:t>the</a:t>
            </a:r>
            <a:r>
              <a:rPr sz="2100" spc="-55" dirty="0"/>
              <a:t> </a:t>
            </a:r>
            <a:r>
              <a:rPr sz="2100" spc="-10" dirty="0"/>
              <a:t>promisor</a:t>
            </a:r>
            <a:endParaRPr sz="2100"/>
          </a:p>
          <a:p>
            <a:pPr marL="347980" indent="-335280">
              <a:lnSpc>
                <a:spcPts val="2315"/>
              </a:lnSpc>
              <a:buAutoNum type="arabicPeriod"/>
              <a:tabLst>
                <a:tab pos="347980" algn="l"/>
              </a:tabLst>
            </a:pPr>
            <a:r>
              <a:rPr sz="2100" dirty="0"/>
              <a:t>consideration</a:t>
            </a:r>
            <a:r>
              <a:rPr sz="2100" spc="-55" dirty="0"/>
              <a:t> </a:t>
            </a:r>
            <a:r>
              <a:rPr sz="2100" dirty="0"/>
              <a:t>by</a:t>
            </a:r>
            <a:r>
              <a:rPr sz="2100" spc="-50" dirty="0"/>
              <a:t> </a:t>
            </a:r>
            <a:r>
              <a:rPr sz="2100" dirty="0"/>
              <a:t>the</a:t>
            </a:r>
            <a:r>
              <a:rPr sz="2100" spc="-65" dirty="0"/>
              <a:t> </a:t>
            </a:r>
            <a:r>
              <a:rPr sz="2100" dirty="0"/>
              <a:t>promisee</a:t>
            </a:r>
            <a:r>
              <a:rPr sz="2100" spc="-40" dirty="0"/>
              <a:t> </a:t>
            </a:r>
            <a:r>
              <a:rPr sz="2100" dirty="0"/>
              <a:t>or</a:t>
            </a:r>
            <a:r>
              <a:rPr sz="2100" spc="-55" dirty="0"/>
              <a:t> </a:t>
            </a:r>
            <a:r>
              <a:rPr sz="2100" dirty="0"/>
              <a:t>any</a:t>
            </a:r>
            <a:r>
              <a:rPr sz="2100" spc="-75" dirty="0"/>
              <a:t> </a:t>
            </a:r>
            <a:r>
              <a:rPr sz="2100" dirty="0"/>
              <a:t>other</a:t>
            </a:r>
            <a:r>
              <a:rPr sz="2100" spc="-55" dirty="0"/>
              <a:t> </a:t>
            </a:r>
            <a:r>
              <a:rPr sz="2100" spc="-10" dirty="0"/>
              <a:t>person</a:t>
            </a:r>
            <a:endParaRPr sz="2100"/>
          </a:p>
          <a:p>
            <a:pPr marL="347980" indent="-335280">
              <a:lnSpc>
                <a:spcPts val="2315"/>
              </a:lnSpc>
              <a:buAutoNum type="arabicPeriod"/>
              <a:tabLst>
                <a:tab pos="347980" algn="l"/>
              </a:tabLst>
            </a:pPr>
            <a:r>
              <a:rPr sz="2100" dirty="0"/>
              <a:t>consideration</a:t>
            </a:r>
            <a:r>
              <a:rPr sz="2100" spc="-50" dirty="0"/>
              <a:t> </a:t>
            </a:r>
            <a:r>
              <a:rPr sz="2100" dirty="0"/>
              <a:t>may</a:t>
            </a:r>
            <a:r>
              <a:rPr sz="2100" spc="-45" dirty="0"/>
              <a:t> </a:t>
            </a:r>
            <a:r>
              <a:rPr sz="2100" dirty="0"/>
              <a:t>be</a:t>
            </a:r>
            <a:r>
              <a:rPr sz="2100" spc="-60" dirty="0"/>
              <a:t> </a:t>
            </a:r>
            <a:r>
              <a:rPr sz="2100" dirty="0"/>
              <a:t>past</a:t>
            </a:r>
            <a:r>
              <a:rPr sz="2100" spc="-45" dirty="0"/>
              <a:t> </a:t>
            </a:r>
            <a:r>
              <a:rPr sz="2100" dirty="0"/>
              <a:t>,</a:t>
            </a:r>
            <a:r>
              <a:rPr sz="2100" spc="-65" dirty="0"/>
              <a:t> </a:t>
            </a:r>
            <a:r>
              <a:rPr sz="2100" dirty="0"/>
              <a:t>present,</a:t>
            </a:r>
            <a:r>
              <a:rPr sz="2100" spc="-40" dirty="0"/>
              <a:t> </a:t>
            </a:r>
            <a:r>
              <a:rPr sz="2100" dirty="0"/>
              <a:t>or</a:t>
            </a:r>
            <a:r>
              <a:rPr sz="2100" spc="-50" dirty="0"/>
              <a:t> </a:t>
            </a:r>
            <a:r>
              <a:rPr sz="2100" spc="-10" dirty="0"/>
              <a:t>future.</a:t>
            </a:r>
            <a:endParaRPr sz="2100"/>
          </a:p>
          <a:p>
            <a:pPr marL="347980" indent="-335280">
              <a:lnSpc>
                <a:spcPts val="2315"/>
              </a:lnSpc>
              <a:buAutoNum type="arabicPeriod"/>
              <a:tabLst>
                <a:tab pos="347980" algn="l"/>
              </a:tabLst>
            </a:pPr>
            <a:r>
              <a:rPr sz="2100" dirty="0"/>
              <a:t>consideration</a:t>
            </a:r>
            <a:r>
              <a:rPr sz="2100" spc="-55" dirty="0"/>
              <a:t> </a:t>
            </a:r>
            <a:r>
              <a:rPr sz="2100" dirty="0"/>
              <a:t>need</a:t>
            </a:r>
            <a:r>
              <a:rPr sz="2100" spc="-45" dirty="0"/>
              <a:t> </a:t>
            </a:r>
            <a:r>
              <a:rPr sz="2100" dirty="0"/>
              <a:t>not</a:t>
            </a:r>
            <a:r>
              <a:rPr sz="2100" spc="-60" dirty="0"/>
              <a:t> </a:t>
            </a:r>
            <a:r>
              <a:rPr sz="2100" dirty="0"/>
              <a:t>be</a:t>
            </a:r>
            <a:r>
              <a:rPr sz="2100" spc="-65" dirty="0"/>
              <a:t> </a:t>
            </a:r>
            <a:r>
              <a:rPr sz="2100" spc="-10" dirty="0"/>
              <a:t>adequate</a:t>
            </a:r>
            <a:endParaRPr sz="2100"/>
          </a:p>
          <a:p>
            <a:pPr marL="347980" indent="-335280">
              <a:lnSpc>
                <a:spcPts val="2320"/>
              </a:lnSpc>
              <a:buAutoNum type="arabicPeriod"/>
              <a:tabLst>
                <a:tab pos="347980" algn="l"/>
              </a:tabLst>
            </a:pPr>
            <a:r>
              <a:rPr sz="2100" dirty="0"/>
              <a:t>consideration</a:t>
            </a:r>
            <a:r>
              <a:rPr sz="2100" spc="-65" dirty="0"/>
              <a:t> </a:t>
            </a:r>
            <a:r>
              <a:rPr sz="2100" dirty="0"/>
              <a:t>must</a:t>
            </a:r>
            <a:r>
              <a:rPr sz="2100" spc="-70" dirty="0"/>
              <a:t> </a:t>
            </a:r>
            <a:r>
              <a:rPr sz="2100" dirty="0"/>
              <a:t>be</a:t>
            </a:r>
            <a:r>
              <a:rPr sz="2100" spc="-75" dirty="0"/>
              <a:t> </a:t>
            </a:r>
            <a:r>
              <a:rPr sz="2100" spc="-20" dirty="0"/>
              <a:t>real</a:t>
            </a:r>
            <a:endParaRPr sz="2100"/>
          </a:p>
          <a:p>
            <a:pPr marL="347980" indent="-335280">
              <a:lnSpc>
                <a:spcPts val="2315"/>
              </a:lnSpc>
              <a:buAutoNum type="arabicPeriod"/>
              <a:tabLst>
                <a:tab pos="347980" algn="l"/>
              </a:tabLst>
            </a:pPr>
            <a:r>
              <a:rPr sz="2100" dirty="0"/>
              <a:t>consideration</a:t>
            </a:r>
            <a:r>
              <a:rPr sz="2100" spc="-65" dirty="0"/>
              <a:t> </a:t>
            </a:r>
            <a:r>
              <a:rPr sz="2100" dirty="0"/>
              <a:t>must</a:t>
            </a:r>
            <a:r>
              <a:rPr sz="2100" spc="-70" dirty="0"/>
              <a:t> </a:t>
            </a:r>
            <a:r>
              <a:rPr sz="2100" dirty="0"/>
              <a:t>be</a:t>
            </a:r>
            <a:r>
              <a:rPr sz="2100" spc="-75" dirty="0"/>
              <a:t> </a:t>
            </a:r>
            <a:r>
              <a:rPr sz="2100" spc="-10" dirty="0"/>
              <a:t>lawful</a:t>
            </a:r>
            <a:endParaRPr sz="2100"/>
          </a:p>
          <a:p>
            <a:pPr marL="240665" marR="5080" indent="-228600">
              <a:lnSpc>
                <a:spcPct val="80000"/>
              </a:lnSpc>
              <a:spcBef>
                <a:spcPts val="405"/>
              </a:spcBef>
              <a:buAutoNum type="arabicPeriod"/>
              <a:tabLst>
                <a:tab pos="240665" algn="l"/>
                <a:tab pos="347345" algn="l"/>
              </a:tabLst>
            </a:pPr>
            <a:r>
              <a:rPr sz="2100" dirty="0"/>
              <a:t>	consideration</a:t>
            </a:r>
            <a:r>
              <a:rPr sz="2100" spc="-55" dirty="0"/>
              <a:t> </a:t>
            </a:r>
            <a:r>
              <a:rPr sz="2100" dirty="0"/>
              <a:t>must</a:t>
            </a:r>
            <a:r>
              <a:rPr sz="2100" spc="-60" dirty="0"/>
              <a:t> </a:t>
            </a:r>
            <a:r>
              <a:rPr sz="2100" dirty="0"/>
              <a:t>be</a:t>
            </a:r>
            <a:r>
              <a:rPr sz="2100" spc="-65" dirty="0"/>
              <a:t> </a:t>
            </a:r>
            <a:r>
              <a:rPr sz="2100" dirty="0"/>
              <a:t>something</a:t>
            </a:r>
            <a:r>
              <a:rPr sz="2100" spc="-45" dirty="0"/>
              <a:t> </a:t>
            </a:r>
            <a:r>
              <a:rPr sz="2100" dirty="0"/>
              <a:t>which</a:t>
            </a:r>
            <a:r>
              <a:rPr sz="2100" spc="-85" dirty="0"/>
              <a:t> </a:t>
            </a:r>
            <a:r>
              <a:rPr sz="2100" dirty="0"/>
              <a:t>the</a:t>
            </a:r>
            <a:r>
              <a:rPr sz="2100" spc="-60" dirty="0"/>
              <a:t> </a:t>
            </a:r>
            <a:r>
              <a:rPr sz="2100" dirty="0"/>
              <a:t>promisor</a:t>
            </a:r>
            <a:r>
              <a:rPr sz="2100" spc="-45" dirty="0"/>
              <a:t> </a:t>
            </a:r>
            <a:r>
              <a:rPr sz="2100" dirty="0"/>
              <a:t>is</a:t>
            </a:r>
            <a:r>
              <a:rPr sz="2100" spc="-55" dirty="0"/>
              <a:t> </a:t>
            </a:r>
            <a:r>
              <a:rPr sz="2100" dirty="0"/>
              <a:t>not</a:t>
            </a:r>
            <a:r>
              <a:rPr sz="2100" spc="-65" dirty="0"/>
              <a:t> </a:t>
            </a:r>
            <a:r>
              <a:rPr sz="2100" dirty="0"/>
              <a:t>already</a:t>
            </a:r>
            <a:r>
              <a:rPr sz="2100" spc="-50" dirty="0"/>
              <a:t> </a:t>
            </a:r>
            <a:r>
              <a:rPr sz="2100" dirty="0"/>
              <a:t>bound</a:t>
            </a:r>
            <a:r>
              <a:rPr sz="2100" spc="-65" dirty="0"/>
              <a:t> </a:t>
            </a:r>
            <a:r>
              <a:rPr sz="2100" spc="-25" dirty="0"/>
              <a:t>to do.</a:t>
            </a:r>
            <a:endParaRPr sz="2100"/>
          </a:p>
        </p:txBody>
      </p:sp>
      <p:pic>
        <p:nvPicPr>
          <p:cNvPr id="4" name="object 4"/>
          <p:cNvPicPr/>
          <p:nvPr/>
        </p:nvPicPr>
        <p:blipFill>
          <a:blip r:embed="rId2" cstate="print"/>
          <a:stretch>
            <a:fillRect/>
          </a:stretch>
        </p:blipFill>
        <p:spPr>
          <a:xfrm>
            <a:off x="4255000" y="422130"/>
            <a:ext cx="3663711" cy="37800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1868" y="1355801"/>
            <a:ext cx="10581005" cy="3521710"/>
          </a:xfrm>
          <a:prstGeom prst="rect">
            <a:avLst/>
          </a:prstGeom>
        </p:spPr>
        <p:txBody>
          <a:bodyPr vert="horz" wrap="square" lIns="0" tIns="12700" rIns="0" bIns="0" rtlCol="0">
            <a:spAutoFit/>
          </a:bodyPr>
          <a:lstStyle/>
          <a:p>
            <a:pPr marL="268605" marR="13970" indent="-256540">
              <a:lnSpc>
                <a:spcPct val="100000"/>
              </a:lnSpc>
              <a:spcBef>
                <a:spcPts val="100"/>
              </a:spcBef>
            </a:pPr>
            <a:r>
              <a:rPr sz="2700" dirty="0">
                <a:latin typeface="Lucida Sans Unicode"/>
                <a:cs typeface="Lucida Sans Unicode"/>
              </a:rPr>
              <a:t>Sec</a:t>
            </a:r>
            <a:r>
              <a:rPr sz="2700" spc="-30" dirty="0">
                <a:latin typeface="Lucida Sans Unicode"/>
                <a:cs typeface="Lucida Sans Unicode"/>
              </a:rPr>
              <a:t> </a:t>
            </a:r>
            <a:r>
              <a:rPr sz="2700" dirty="0">
                <a:latin typeface="Lucida Sans Unicode"/>
                <a:cs typeface="Lucida Sans Unicode"/>
              </a:rPr>
              <a:t>11</a:t>
            </a:r>
            <a:r>
              <a:rPr sz="2700" spc="-10" dirty="0">
                <a:latin typeface="Lucida Sans Unicode"/>
                <a:cs typeface="Lucida Sans Unicode"/>
              </a:rPr>
              <a:t> </a:t>
            </a:r>
            <a:r>
              <a:rPr sz="2700" dirty="0">
                <a:latin typeface="Lucida Sans Unicode"/>
                <a:cs typeface="Lucida Sans Unicode"/>
              </a:rPr>
              <a:t>of</a:t>
            </a:r>
            <a:r>
              <a:rPr sz="2700" spc="-45" dirty="0">
                <a:latin typeface="Lucida Sans Unicode"/>
                <a:cs typeface="Lucida Sans Unicode"/>
              </a:rPr>
              <a:t> </a:t>
            </a:r>
            <a:r>
              <a:rPr sz="2700" dirty="0">
                <a:latin typeface="Lucida Sans Unicode"/>
                <a:cs typeface="Lucida Sans Unicode"/>
              </a:rPr>
              <a:t>ICA</a:t>
            </a:r>
            <a:r>
              <a:rPr sz="2700" spc="-40" dirty="0">
                <a:latin typeface="Lucida Sans Unicode"/>
                <a:cs typeface="Lucida Sans Unicode"/>
              </a:rPr>
              <a:t> </a:t>
            </a:r>
            <a:r>
              <a:rPr sz="2700" dirty="0">
                <a:latin typeface="Lucida Sans Unicode"/>
                <a:cs typeface="Lucida Sans Unicode"/>
              </a:rPr>
              <a:t>deals</a:t>
            </a:r>
            <a:r>
              <a:rPr sz="2700" spc="-45" dirty="0">
                <a:latin typeface="Lucida Sans Unicode"/>
                <a:cs typeface="Lucida Sans Unicode"/>
              </a:rPr>
              <a:t> </a:t>
            </a:r>
            <a:r>
              <a:rPr sz="2700" dirty="0">
                <a:latin typeface="Lucida Sans Unicode"/>
                <a:cs typeface="Lucida Sans Unicode"/>
              </a:rPr>
              <a:t>with</a:t>
            </a:r>
            <a:r>
              <a:rPr sz="2700" spc="-35" dirty="0">
                <a:latin typeface="Lucida Sans Unicode"/>
                <a:cs typeface="Lucida Sans Unicode"/>
              </a:rPr>
              <a:t> </a:t>
            </a:r>
            <a:r>
              <a:rPr sz="2700" dirty="0">
                <a:latin typeface="Lucida Sans Unicode"/>
                <a:cs typeface="Lucida Sans Unicode"/>
              </a:rPr>
              <a:t>the</a:t>
            </a:r>
            <a:r>
              <a:rPr sz="2700" spc="-30" dirty="0">
                <a:latin typeface="Lucida Sans Unicode"/>
                <a:cs typeface="Lucida Sans Unicode"/>
              </a:rPr>
              <a:t> </a:t>
            </a:r>
            <a:r>
              <a:rPr sz="2700" dirty="0">
                <a:latin typeface="Lucida Sans Unicode"/>
                <a:cs typeface="Lucida Sans Unicode"/>
              </a:rPr>
              <a:t>competency</a:t>
            </a:r>
            <a:r>
              <a:rPr sz="2700" spc="-15" dirty="0">
                <a:latin typeface="Lucida Sans Unicode"/>
                <a:cs typeface="Lucida Sans Unicode"/>
              </a:rPr>
              <a:t> </a:t>
            </a:r>
            <a:r>
              <a:rPr sz="2700" dirty="0">
                <a:latin typeface="Lucida Sans Unicode"/>
                <a:cs typeface="Lucida Sans Unicode"/>
              </a:rPr>
              <a:t>of</a:t>
            </a:r>
            <a:r>
              <a:rPr sz="2700" spc="-25" dirty="0">
                <a:latin typeface="Lucida Sans Unicode"/>
                <a:cs typeface="Lucida Sans Unicode"/>
              </a:rPr>
              <a:t> </a:t>
            </a:r>
            <a:r>
              <a:rPr sz="2700" dirty="0">
                <a:latin typeface="Lucida Sans Unicode"/>
                <a:cs typeface="Lucida Sans Unicode"/>
              </a:rPr>
              <a:t>parties.</a:t>
            </a:r>
            <a:r>
              <a:rPr sz="2700" spc="-55" dirty="0">
                <a:latin typeface="Lucida Sans Unicode"/>
                <a:cs typeface="Lucida Sans Unicode"/>
              </a:rPr>
              <a:t> </a:t>
            </a:r>
            <a:r>
              <a:rPr sz="2700" dirty="0">
                <a:latin typeface="Lucida Sans Unicode"/>
                <a:cs typeface="Lucida Sans Unicode"/>
              </a:rPr>
              <a:t>The</a:t>
            </a:r>
            <a:r>
              <a:rPr sz="2700" spc="-35" dirty="0">
                <a:latin typeface="Lucida Sans Unicode"/>
                <a:cs typeface="Lucida Sans Unicode"/>
              </a:rPr>
              <a:t> </a:t>
            </a:r>
            <a:r>
              <a:rPr sz="2700" spc="-20" dirty="0">
                <a:latin typeface="Lucida Sans Unicode"/>
                <a:cs typeface="Lucida Sans Unicode"/>
              </a:rPr>
              <a:t>term </a:t>
            </a:r>
            <a:r>
              <a:rPr sz="2700" dirty="0">
                <a:latin typeface="Lucida Sans Unicode"/>
                <a:cs typeface="Lucida Sans Unicode"/>
              </a:rPr>
              <a:t>capacity</a:t>
            </a:r>
            <a:r>
              <a:rPr sz="2700" spc="-55" dirty="0">
                <a:latin typeface="Lucida Sans Unicode"/>
                <a:cs typeface="Lucida Sans Unicode"/>
              </a:rPr>
              <a:t> </a:t>
            </a:r>
            <a:r>
              <a:rPr sz="2700" dirty="0">
                <a:latin typeface="Lucida Sans Unicode"/>
                <a:cs typeface="Lucida Sans Unicode"/>
              </a:rPr>
              <a:t>to</a:t>
            </a:r>
            <a:r>
              <a:rPr sz="2700" spc="-40" dirty="0">
                <a:latin typeface="Lucida Sans Unicode"/>
                <a:cs typeface="Lucida Sans Unicode"/>
              </a:rPr>
              <a:t> </a:t>
            </a:r>
            <a:r>
              <a:rPr sz="2700" dirty="0">
                <a:latin typeface="Lucida Sans Unicode"/>
                <a:cs typeface="Lucida Sans Unicode"/>
              </a:rPr>
              <a:t>contract</a:t>
            </a:r>
            <a:r>
              <a:rPr sz="2700" spc="-30" dirty="0">
                <a:latin typeface="Lucida Sans Unicode"/>
                <a:cs typeface="Lucida Sans Unicode"/>
              </a:rPr>
              <a:t> </a:t>
            </a:r>
            <a:r>
              <a:rPr sz="2700" dirty="0">
                <a:latin typeface="Lucida Sans Unicode"/>
                <a:cs typeface="Lucida Sans Unicode"/>
              </a:rPr>
              <a:t>means</a:t>
            </a:r>
            <a:r>
              <a:rPr sz="2700" spc="-55" dirty="0">
                <a:latin typeface="Lucida Sans Unicode"/>
                <a:cs typeface="Lucida Sans Unicode"/>
              </a:rPr>
              <a:t> </a:t>
            </a:r>
            <a:r>
              <a:rPr sz="2700" dirty="0">
                <a:latin typeface="Lucida Sans Unicode"/>
                <a:cs typeface="Lucida Sans Unicode"/>
              </a:rPr>
              <a:t>the</a:t>
            </a:r>
            <a:r>
              <a:rPr sz="2700" spc="-55" dirty="0">
                <a:latin typeface="Lucida Sans Unicode"/>
                <a:cs typeface="Lucida Sans Unicode"/>
              </a:rPr>
              <a:t> </a:t>
            </a:r>
            <a:r>
              <a:rPr sz="2700" dirty="0">
                <a:latin typeface="Lucida Sans Unicode"/>
                <a:cs typeface="Lucida Sans Unicode"/>
              </a:rPr>
              <a:t>competency</a:t>
            </a:r>
            <a:r>
              <a:rPr sz="2700" spc="-35" dirty="0">
                <a:latin typeface="Lucida Sans Unicode"/>
                <a:cs typeface="Lucida Sans Unicode"/>
              </a:rPr>
              <a:t> </a:t>
            </a:r>
            <a:r>
              <a:rPr sz="2700" dirty="0">
                <a:latin typeface="Lucida Sans Unicode"/>
                <a:cs typeface="Lucida Sans Unicode"/>
              </a:rPr>
              <a:t>or</a:t>
            </a:r>
            <a:r>
              <a:rPr sz="2700" spc="-55" dirty="0">
                <a:latin typeface="Lucida Sans Unicode"/>
                <a:cs typeface="Lucida Sans Unicode"/>
              </a:rPr>
              <a:t> </a:t>
            </a:r>
            <a:r>
              <a:rPr sz="2700" dirty="0">
                <a:latin typeface="Lucida Sans Unicode"/>
                <a:cs typeface="Lucida Sans Unicode"/>
              </a:rPr>
              <a:t>qualification</a:t>
            </a:r>
            <a:r>
              <a:rPr sz="2700" spc="-65" dirty="0">
                <a:latin typeface="Lucida Sans Unicode"/>
                <a:cs typeface="Lucida Sans Unicode"/>
              </a:rPr>
              <a:t> </a:t>
            </a:r>
            <a:r>
              <a:rPr sz="2700" spc="-25" dirty="0">
                <a:latin typeface="Lucida Sans Unicode"/>
                <a:cs typeface="Lucida Sans Unicode"/>
              </a:rPr>
              <a:t>of </a:t>
            </a:r>
            <a:r>
              <a:rPr sz="2700" dirty="0">
                <a:latin typeface="Lucida Sans Unicode"/>
                <a:cs typeface="Lucida Sans Unicode"/>
              </a:rPr>
              <a:t>the</a:t>
            </a:r>
            <a:r>
              <a:rPr sz="2700" spc="-30" dirty="0">
                <a:latin typeface="Lucida Sans Unicode"/>
                <a:cs typeface="Lucida Sans Unicode"/>
              </a:rPr>
              <a:t> </a:t>
            </a:r>
            <a:r>
              <a:rPr sz="2700" dirty="0">
                <a:latin typeface="Lucida Sans Unicode"/>
                <a:cs typeface="Lucida Sans Unicode"/>
              </a:rPr>
              <a:t>parties</a:t>
            </a:r>
            <a:r>
              <a:rPr sz="2700" spc="-50" dirty="0">
                <a:latin typeface="Lucida Sans Unicode"/>
                <a:cs typeface="Lucida Sans Unicode"/>
              </a:rPr>
              <a:t> </a:t>
            </a:r>
            <a:r>
              <a:rPr sz="2700" dirty="0">
                <a:latin typeface="Lucida Sans Unicode"/>
                <a:cs typeface="Lucida Sans Unicode"/>
              </a:rPr>
              <a:t>to</a:t>
            </a:r>
            <a:r>
              <a:rPr sz="2700" spc="-20" dirty="0">
                <a:latin typeface="Lucida Sans Unicode"/>
                <a:cs typeface="Lucida Sans Unicode"/>
              </a:rPr>
              <a:t> </a:t>
            </a:r>
            <a:r>
              <a:rPr sz="2700" dirty="0">
                <a:latin typeface="Lucida Sans Unicode"/>
                <a:cs typeface="Lucida Sans Unicode"/>
              </a:rPr>
              <a:t>enter</a:t>
            </a:r>
            <a:r>
              <a:rPr sz="2700" spc="-25" dirty="0">
                <a:latin typeface="Lucida Sans Unicode"/>
                <a:cs typeface="Lucida Sans Unicode"/>
              </a:rPr>
              <a:t> </a:t>
            </a:r>
            <a:r>
              <a:rPr sz="2700" dirty="0">
                <a:latin typeface="Lucida Sans Unicode"/>
                <a:cs typeface="Lucida Sans Unicode"/>
              </a:rPr>
              <a:t>into</a:t>
            </a:r>
            <a:r>
              <a:rPr sz="2700" spc="-30" dirty="0">
                <a:latin typeface="Lucida Sans Unicode"/>
                <a:cs typeface="Lucida Sans Unicode"/>
              </a:rPr>
              <a:t> </a:t>
            </a:r>
            <a:r>
              <a:rPr sz="2700" dirty="0">
                <a:latin typeface="Lucida Sans Unicode"/>
                <a:cs typeface="Lucida Sans Unicode"/>
              </a:rPr>
              <a:t>a</a:t>
            </a:r>
            <a:r>
              <a:rPr sz="2700" spc="-35" dirty="0">
                <a:latin typeface="Lucida Sans Unicode"/>
                <a:cs typeface="Lucida Sans Unicode"/>
              </a:rPr>
              <a:t> </a:t>
            </a:r>
            <a:r>
              <a:rPr sz="2700" dirty="0">
                <a:latin typeface="Lucida Sans Unicode"/>
                <a:cs typeface="Lucida Sans Unicode"/>
              </a:rPr>
              <a:t>valid</a:t>
            </a:r>
            <a:r>
              <a:rPr sz="2700" spc="-25" dirty="0">
                <a:latin typeface="Lucida Sans Unicode"/>
                <a:cs typeface="Lucida Sans Unicode"/>
              </a:rPr>
              <a:t> </a:t>
            </a:r>
            <a:r>
              <a:rPr sz="2700" spc="-10" dirty="0">
                <a:latin typeface="Lucida Sans Unicode"/>
                <a:cs typeface="Lucida Sans Unicode"/>
              </a:rPr>
              <a:t>contract.</a:t>
            </a:r>
            <a:endParaRPr sz="2700">
              <a:latin typeface="Lucida Sans Unicode"/>
              <a:cs typeface="Lucida Sans Unicode"/>
            </a:endParaRPr>
          </a:p>
          <a:p>
            <a:pPr marL="268605" marR="586105" indent="-256540">
              <a:lnSpc>
                <a:spcPct val="100000"/>
              </a:lnSpc>
              <a:spcBef>
                <a:spcPts val="400"/>
              </a:spcBef>
            </a:pPr>
            <a:r>
              <a:rPr sz="2700" dirty="0">
                <a:latin typeface="Lucida Sans Unicode"/>
                <a:cs typeface="Lucida Sans Unicode"/>
              </a:rPr>
              <a:t>Acc</a:t>
            </a:r>
            <a:r>
              <a:rPr sz="2700" spc="-40" dirty="0">
                <a:latin typeface="Lucida Sans Unicode"/>
                <a:cs typeface="Lucida Sans Unicode"/>
              </a:rPr>
              <a:t> </a:t>
            </a:r>
            <a:r>
              <a:rPr sz="2700" dirty="0">
                <a:latin typeface="Lucida Sans Unicode"/>
                <a:cs typeface="Lucida Sans Unicode"/>
              </a:rPr>
              <a:t>to</a:t>
            </a:r>
            <a:r>
              <a:rPr sz="2700" spc="-30" dirty="0">
                <a:latin typeface="Lucida Sans Unicode"/>
                <a:cs typeface="Lucida Sans Unicode"/>
              </a:rPr>
              <a:t> </a:t>
            </a:r>
            <a:r>
              <a:rPr sz="2700" dirty="0">
                <a:latin typeface="Lucida Sans Unicode"/>
                <a:cs typeface="Lucida Sans Unicode"/>
              </a:rPr>
              <a:t>sec</a:t>
            </a:r>
            <a:r>
              <a:rPr sz="2700" spc="-45" dirty="0">
                <a:latin typeface="Lucida Sans Unicode"/>
                <a:cs typeface="Lucida Sans Unicode"/>
              </a:rPr>
              <a:t> </a:t>
            </a:r>
            <a:r>
              <a:rPr sz="2700" dirty="0">
                <a:latin typeface="Lucida Sans Unicode"/>
                <a:cs typeface="Lucida Sans Unicode"/>
              </a:rPr>
              <a:t>11,</a:t>
            </a:r>
            <a:r>
              <a:rPr sz="2700" spc="-40" dirty="0">
                <a:latin typeface="Lucida Sans Unicode"/>
                <a:cs typeface="Lucida Sans Unicode"/>
              </a:rPr>
              <a:t> </a:t>
            </a:r>
            <a:r>
              <a:rPr sz="2700" dirty="0">
                <a:latin typeface="Lucida Sans Unicode"/>
                <a:cs typeface="Lucida Sans Unicode"/>
              </a:rPr>
              <a:t>the</a:t>
            </a:r>
            <a:r>
              <a:rPr sz="2700" spc="-35" dirty="0">
                <a:latin typeface="Lucida Sans Unicode"/>
                <a:cs typeface="Lucida Sans Unicode"/>
              </a:rPr>
              <a:t> </a:t>
            </a:r>
            <a:r>
              <a:rPr sz="2700" dirty="0">
                <a:latin typeface="Lucida Sans Unicode"/>
                <a:cs typeface="Lucida Sans Unicode"/>
              </a:rPr>
              <a:t>following</a:t>
            </a:r>
            <a:r>
              <a:rPr sz="2700" spc="-55" dirty="0">
                <a:latin typeface="Lucida Sans Unicode"/>
                <a:cs typeface="Lucida Sans Unicode"/>
              </a:rPr>
              <a:t> </a:t>
            </a:r>
            <a:r>
              <a:rPr sz="2700" dirty="0">
                <a:latin typeface="Lucida Sans Unicode"/>
                <a:cs typeface="Lucida Sans Unicode"/>
              </a:rPr>
              <a:t>persons</a:t>
            </a:r>
            <a:r>
              <a:rPr sz="2700" spc="-50" dirty="0">
                <a:latin typeface="Lucida Sans Unicode"/>
                <a:cs typeface="Lucida Sans Unicode"/>
              </a:rPr>
              <a:t> </a:t>
            </a:r>
            <a:r>
              <a:rPr sz="2700" dirty="0">
                <a:latin typeface="Lucida Sans Unicode"/>
                <a:cs typeface="Lucida Sans Unicode"/>
              </a:rPr>
              <a:t>are</a:t>
            </a:r>
            <a:r>
              <a:rPr sz="2700" spc="-60" dirty="0">
                <a:latin typeface="Lucida Sans Unicode"/>
                <a:cs typeface="Lucida Sans Unicode"/>
              </a:rPr>
              <a:t> </a:t>
            </a:r>
            <a:r>
              <a:rPr sz="2700" dirty="0">
                <a:latin typeface="Lucida Sans Unicode"/>
                <a:cs typeface="Lucida Sans Unicode"/>
              </a:rPr>
              <a:t>competent</a:t>
            </a:r>
            <a:r>
              <a:rPr sz="2700" spc="-25" dirty="0">
                <a:latin typeface="Lucida Sans Unicode"/>
                <a:cs typeface="Lucida Sans Unicode"/>
              </a:rPr>
              <a:t> </a:t>
            </a:r>
            <a:r>
              <a:rPr sz="2700" dirty="0">
                <a:latin typeface="Lucida Sans Unicode"/>
                <a:cs typeface="Lucida Sans Unicode"/>
              </a:rPr>
              <a:t>to</a:t>
            </a:r>
            <a:r>
              <a:rPr sz="2700" spc="-40" dirty="0">
                <a:latin typeface="Lucida Sans Unicode"/>
                <a:cs typeface="Lucida Sans Unicode"/>
              </a:rPr>
              <a:t> </a:t>
            </a:r>
            <a:r>
              <a:rPr sz="2700" spc="-10" dirty="0">
                <a:latin typeface="Lucida Sans Unicode"/>
                <a:cs typeface="Lucida Sans Unicode"/>
              </a:rPr>
              <a:t>enter </a:t>
            </a:r>
            <a:r>
              <a:rPr sz="2700" dirty="0">
                <a:latin typeface="Lucida Sans Unicode"/>
                <a:cs typeface="Lucida Sans Unicode"/>
              </a:rPr>
              <a:t>into</a:t>
            </a:r>
            <a:r>
              <a:rPr sz="2700" spc="-45" dirty="0">
                <a:latin typeface="Lucida Sans Unicode"/>
                <a:cs typeface="Lucida Sans Unicode"/>
              </a:rPr>
              <a:t> </a:t>
            </a:r>
            <a:r>
              <a:rPr sz="2700" dirty="0">
                <a:latin typeface="Lucida Sans Unicode"/>
                <a:cs typeface="Lucida Sans Unicode"/>
              </a:rPr>
              <a:t>the</a:t>
            </a:r>
            <a:r>
              <a:rPr sz="2700" spc="-45" dirty="0">
                <a:latin typeface="Lucida Sans Unicode"/>
                <a:cs typeface="Lucida Sans Unicode"/>
              </a:rPr>
              <a:t> </a:t>
            </a:r>
            <a:r>
              <a:rPr sz="2700" spc="-10" dirty="0">
                <a:latin typeface="Lucida Sans Unicode"/>
                <a:cs typeface="Lucida Sans Unicode"/>
              </a:rPr>
              <a:t>contract.</a:t>
            </a:r>
            <a:endParaRPr sz="2700">
              <a:latin typeface="Lucida Sans Unicode"/>
              <a:cs typeface="Lucida Sans Unicode"/>
            </a:endParaRPr>
          </a:p>
          <a:p>
            <a:pPr marL="527685" indent="-514984">
              <a:lnSpc>
                <a:spcPct val="100000"/>
              </a:lnSpc>
              <a:spcBef>
                <a:spcPts val="400"/>
              </a:spcBef>
              <a:buClr>
                <a:srgbClr val="2CA1BE"/>
              </a:buClr>
              <a:buSzPct val="66666"/>
              <a:buAutoNum type="arabicPeriod"/>
              <a:tabLst>
                <a:tab pos="527685" algn="l"/>
              </a:tabLst>
            </a:pPr>
            <a:r>
              <a:rPr sz="2700" spc="-10" dirty="0">
                <a:latin typeface="Lucida Sans Unicode"/>
                <a:cs typeface="Lucida Sans Unicode"/>
              </a:rPr>
              <a:t>Major</a:t>
            </a:r>
            <a:endParaRPr sz="2700">
              <a:latin typeface="Lucida Sans Unicode"/>
              <a:cs typeface="Lucida Sans Unicode"/>
            </a:endParaRPr>
          </a:p>
          <a:p>
            <a:pPr marL="527685" indent="-514984">
              <a:lnSpc>
                <a:spcPct val="100000"/>
              </a:lnSpc>
              <a:spcBef>
                <a:spcPts val="405"/>
              </a:spcBef>
              <a:buClr>
                <a:srgbClr val="2CA1BE"/>
              </a:buClr>
              <a:buSzPct val="66666"/>
              <a:buAutoNum type="arabicPeriod"/>
              <a:tabLst>
                <a:tab pos="527685" algn="l"/>
              </a:tabLst>
            </a:pPr>
            <a:r>
              <a:rPr sz="2700" dirty="0">
                <a:latin typeface="Lucida Sans Unicode"/>
                <a:cs typeface="Lucida Sans Unicode"/>
              </a:rPr>
              <a:t>Sound</a:t>
            </a:r>
            <a:r>
              <a:rPr sz="2700" spc="-50" dirty="0">
                <a:latin typeface="Lucida Sans Unicode"/>
                <a:cs typeface="Lucida Sans Unicode"/>
              </a:rPr>
              <a:t> </a:t>
            </a:r>
            <a:r>
              <a:rPr sz="2700" dirty="0">
                <a:latin typeface="Lucida Sans Unicode"/>
                <a:cs typeface="Lucida Sans Unicode"/>
              </a:rPr>
              <a:t>minded</a:t>
            </a:r>
            <a:r>
              <a:rPr sz="2700" spc="-35" dirty="0">
                <a:latin typeface="Lucida Sans Unicode"/>
                <a:cs typeface="Lucida Sans Unicode"/>
              </a:rPr>
              <a:t> </a:t>
            </a:r>
            <a:r>
              <a:rPr sz="2700" spc="-10" dirty="0">
                <a:latin typeface="Lucida Sans Unicode"/>
                <a:cs typeface="Lucida Sans Unicode"/>
              </a:rPr>
              <a:t>persons</a:t>
            </a:r>
            <a:endParaRPr sz="2700">
              <a:latin typeface="Lucida Sans Unicode"/>
              <a:cs typeface="Lucida Sans Unicode"/>
            </a:endParaRPr>
          </a:p>
          <a:p>
            <a:pPr marL="527685" indent="-514984">
              <a:lnSpc>
                <a:spcPct val="100000"/>
              </a:lnSpc>
              <a:spcBef>
                <a:spcPts val="400"/>
              </a:spcBef>
              <a:buClr>
                <a:srgbClr val="2CA1BE"/>
              </a:buClr>
              <a:buSzPct val="66666"/>
              <a:buAutoNum type="arabicPeriod"/>
              <a:tabLst>
                <a:tab pos="527685" algn="l"/>
              </a:tabLst>
            </a:pPr>
            <a:r>
              <a:rPr sz="2700" dirty="0">
                <a:latin typeface="Lucida Sans Unicode"/>
                <a:cs typeface="Lucida Sans Unicode"/>
              </a:rPr>
              <a:t>The</a:t>
            </a:r>
            <a:r>
              <a:rPr sz="2700" spc="-25" dirty="0">
                <a:latin typeface="Lucida Sans Unicode"/>
                <a:cs typeface="Lucida Sans Unicode"/>
              </a:rPr>
              <a:t> </a:t>
            </a:r>
            <a:r>
              <a:rPr sz="2700" dirty="0">
                <a:latin typeface="Lucida Sans Unicode"/>
                <a:cs typeface="Lucida Sans Unicode"/>
              </a:rPr>
              <a:t>persons</a:t>
            </a:r>
            <a:r>
              <a:rPr sz="2700" spc="-30" dirty="0">
                <a:latin typeface="Lucida Sans Unicode"/>
                <a:cs typeface="Lucida Sans Unicode"/>
              </a:rPr>
              <a:t> </a:t>
            </a:r>
            <a:r>
              <a:rPr sz="2700" dirty="0">
                <a:latin typeface="Lucida Sans Unicode"/>
                <a:cs typeface="Lucida Sans Unicode"/>
              </a:rPr>
              <a:t>who</a:t>
            </a:r>
            <a:r>
              <a:rPr sz="2700" spc="-40" dirty="0">
                <a:latin typeface="Lucida Sans Unicode"/>
                <a:cs typeface="Lucida Sans Unicode"/>
              </a:rPr>
              <a:t> </a:t>
            </a:r>
            <a:r>
              <a:rPr sz="2700" dirty="0">
                <a:latin typeface="Lucida Sans Unicode"/>
                <a:cs typeface="Lucida Sans Unicode"/>
              </a:rPr>
              <a:t>are</a:t>
            </a:r>
            <a:r>
              <a:rPr sz="2700" spc="-25" dirty="0">
                <a:latin typeface="Lucida Sans Unicode"/>
                <a:cs typeface="Lucida Sans Unicode"/>
              </a:rPr>
              <a:t> </a:t>
            </a:r>
            <a:r>
              <a:rPr sz="2700" dirty="0">
                <a:latin typeface="Lucida Sans Unicode"/>
                <a:cs typeface="Lucida Sans Unicode"/>
              </a:rPr>
              <a:t>not</a:t>
            </a:r>
            <a:r>
              <a:rPr sz="2700" spc="-30" dirty="0">
                <a:latin typeface="Lucida Sans Unicode"/>
                <a:cs typeface="Lucida Sans Unicode"/>
              </a:rPr>
              <a:t> </a:t>
            </a:r>
            <a:r>
              <a:rPr sz="2700" dirty="0">
                <a:latin typeface="Lucida Sans Unicode"/>
                <a:cs typeface="Lucida Sans Unicode"/>
              </a:rPr>
              <a:t>disqualified</a:t>
            </a:r>
            <a:r>
              <a:rPr sz="2700" spc="-55" dirty="0">
                <a:latin typeface="Lucida Sans Unicode"/>
                <a:cs typeface="Lucida Sans Unicode"/>
              </a:rPr>
              <a:t> </a:t>
            </a:r>
            <a:r>
              <a:rPr sz="2700" dirty="0">
                <a:latin typeface="Lucida Sans Unicode"/>
                <a:cs typeface="Lucida Sans Unicode"/>
              </a:rPr>
              <a:t>by</a:t>
            </a:r>
            <a:r>
              <a:rPr sz="2700" spc="-25" dirty="0">
                <a:latin typeface="Lucida Sans Unicode"/>
                <a:cs typeface="Lucida Sans Unicode"/>
              </a:rPr>
              <a:t> </a:t>
            </a:r>
            <a:r>
              <a:rPr sz="2700" dirty="0">
                <a:latin typeface="Lucida Sans Unicode"/>
                <a:cs typeface="Lucida Sans Unicode"/>
              </a:rPr>
              <a:t>any</a:t>
            </a:r>
            <a:r>
              <a:rPr sz="2700" spc="-25" dirty="0">
                <a:latin typeface="Lucida Sans Unicode"/>
                <a:cs typeface="Lucida Sans Unicode"/>
              </a:rPr>
              <a:t> </a:t>
            </a:r>
            <a:r>
              <a:rPr sz="2700" dirty="0">
                <a:latin typeface="Lucida Sans Unicode"/>
                <a:cs typeface="Lucida Sans Unicode"/>
              </a:rPr>
              <a:t>law</a:t>
            </a:r>
            <a:r>
              <a:rPr sz="2700" spc="-40" dirty="0">
                <a:latin typeface="Lucida Sans Unicode"/>
                <a:cs typeface="Lucida Sans Unicode"/>
              </a:rPr>
              <a:t> </a:t>
            </a:r>
            <a:r>
              <a:rPr sz="2700" dirty="0">
                <a:latin typeface="Lucida Sans Unicode"/>
                <a:cs typeface="Lucida Sans Unicode"/>
              </a:rPr>
              <a:t>of</a:t>
            </a:r>
            <a:r>
              <a:rPr sz="2700" spc="-25" dirty="0">
                <a:latin typeface="Lucida Sans Unicode"/>
                <a:cs typeface="Lucida Sans Unicode"/>
              </a:rPr>
              <a:t> </a:t>
            </a:r>
            <a:r>
              <a:rPr sz="2700" dirty="0">
                <a:latin typeface="Lucida Sans Unicode"/>
                <a:cs typeface="Lucida Sans Unicode"/>
              </a:rPr>
              <a:t>the</a:t>
            </a:r>
            <a:r>
              <a:rPr sz="2700" spc="-20" dirty="0">
                <a:latin typeface="Lucida Sans Unicode"/>
                <a:cs typeface="Lucida Sans Unicode"/>
              </a:rPr>
              <a:t> </a:t>
            </a:r>
            <a:r>
              <a:rPr sz="2700" spc="-10" dirty="0">
                <a:latin typeface="Lucida Sans Unicode"/>
                <a:cs typeface="Lucida Sans Unicode"/>
              </a:rPr>
              <a:t>land.</a:t>
            </a:r>
            <a:endParaRPr sz="2700">
              <a:latin typeface="Lucida Sans Unicode"/>
              <a:cs typeface="Lucida Sans Unicode"/>
            </a:endParaRPr>
          </a:p>
        </p:txBody>
      </p:sp>
      <p:pic>
        <p:nvPicPr>
          <p:cNvPr id="3" name="object 3"/>
          <p:cNvPicPr/>
          <p:nvPr/>
        </p:nvPicPr>
        <p:blipFill>
          <a:blip r:embed="rId2" cstate="print"/>
          <a:stretch>
            <a:fillRect/>
          </a:stretch>
        </p:blipFill>
        <p:spPr>
          <a:xfrm>
            <a:off x="711701" y="402336"/>
            <a:ext cx="4120909" cy="48005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4901" y="2448940"/>
            <a:ext cx="5878830" cy="2077492"/>
          </a:xfrm>
        </p:spPr>
        <p:txBody>
          <a:bodyPr/>
          <a:lstStyle/>
          <a:p>
            <a:r>
              <a:rPr lang="en-US" dirty="0" smtClean="0"/>
              <a:t>MS.S.SOUNDARYA</a:t>
            </a:r>
            <a:br>
              <a:rPr lang="en-US" dirty="0" smtClean="0"/>
            </a:br>
            <a:r>
              <a:rPr lang="en-US" dirty="0" smtClean="0"/>
              <a:t>ASST.PROF IN COMMERCE</a:t>
            </a:r>
            <a:br>
              <a:rPr lang="en-US" dirty="0" smtClean="0"/>
            </a:br>
            <a:r>
              <a:rPr lang="en-US" dirty="0" smtClean="0"/>
              <a:t>SRI GANESH COLLEGE OF ARTS&amp; SCIENCE SALEM </a:t>
            </a:r>
            <a:br>
              <a:rPr lang="en-US" dirty="0" smtClean="0"/>
            </a:br>
            <a:endParaRPr lang="en-US" dirty="0"/>
          </a:p>
        </p:txBody>
      </p:sp>
    </p:spTree>
    <p:extLst>
      <p:ext uri="{BB962C8B-B14F-4D97-AF65-F5344CB8AC3E}">
        <p14:creationId xmlns:p14="http://schemas.microsoft.com/office/powerpoint/2010/main" val="636148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6516" y="301295"/>
            <a:ext cx="10568305" cy="3837304"/>
          </a:xfrm>
          <a:prstGeom prst="rect">
            <a:avLst/>
          </a:prstGeom>
        </p:spPr>
        <p:txBody>
          <a:bodyPr vert="horz" wrap="square" lIns="0" tIns="63500" rIns="0" bIns="0" rtlCol="0">
            <a:spAutoFit/>
          </a:bodyPr>
          <a:lstStyle/>
          <a:p>
            <a:pPr marL="508000" algn="ctr">
              <a:lnSpc>
                <a:spcPct val="100000"/>
              </a:lnSpc>
              <a:spcBef>
                <a:spcPts val="500"/>
              </a:spcBef>
            </a:pPr>
            <a:r>
              <a:rPr sz="2000" spc="-10" dirty="0">
                <a:latin typeface="Lucida Sans Unicode"/>
                <a:cs typeface="Lucida Sans Unicode"/>
              </a:rPr>
              <a:t>MINORS</a:t>
            </a:r>
            <a:endParaRPr sz="2000">
              <a:latin typeface="Lucida Sans Unicode"/>
              <a:cs typeface="Lucida Sans Unicode"/>
            </a:endParaRPr>
          </a:p>
          <a:p>
            <a:pPr marL="12700">
              <a:lnSpc>
                <a:spcPct val="100000"/>
              </a:lnSpc>
              <a:spcBef>
                <a:spcPts val="395"/>
              </a:spcBef>
            </a:pPr>
            <a:r>
              <a:rPr sz="2000" dirty="0">
                <a:latin typeface="Lucida Sans Unicode"/>
                <a:cs typeface="Lucida Sans Unicode"/>
              </a:rPr>
              <a:t>According</a:t>
            </a:r>
            <a:r>
              <a:rPr sz="2000" spc="-45" dirty="0">
                <a:latin typeface="Lucida Sans Unicode"/>
                <a:cs typeface="Lucida Sans Unicode"/>
              </a:rPr>
              <a:t> </a:t>
            </a:r>
            <a:r>
              <a:rPr sz="2000" dirty="0">
                <a:latin typeface="Lucida Sans Unicode"/>
                <a:cs typeface="Lucida Sans Unicode"/>
              </a:rPr>
              <a:t>to</a:t>
            </a:r>
            <a:r>
              <a:rPr sz="2000" spc="-25" dirty="0">
                <a:latin typeface="Lucida Sans Unicode"/>
                <a:cs typeface="Lucida Sans Unicode"/>
              </a:rPr>
              <a:t> </a:t>
            </a:r>
            <a:r>
              <a:rPr sz="2000" dirty="0">
                <a:latin typeface="Lucida Sans Unicode"/>
                <a:cs typeface="Lucida Sans Unicode"/>
              </a:rPr>
              <a:t>sec</a:t>
            </a:r>
            <a:r>
              <a:rPr sz="2000" spc="-5" dirty="0">
                <a:latin typeface="Lucida Sans Unicode"/>
                <a:cs typeface="Lucida Sans Unicode"/>
              </a:rPr>
              <a:t> </a:t>
            </a:r>
            <a:r>
              <a:rPr sz="2000" dirty="0">
                <a:latin typeface="Lucida Sans Unicode"/>
                <a:cs typeface="Lucida Sans Unicode"/>
              </a:rPr>
              <a:t>11</a:t>
            </a:r>
            <a:r>
              <a:rPr sz="2000" spc="-15" dirty="0">
                <a:latin typeface="Lucida Sans Unicode"/>
                <a:cs typeface="Lucida Sans Unicode"/>
              </a:rPr>
              <a:t> </a:t>
            </a:r>
            <a:r>
              <a:rPr sz="2000" dirty="0">
                <a:latin typeface="Lucida Sans Unicode"/>
                <a:cs typeface="Lucida Sans Unicode"/>
              </a:rPr>
              <a:t>of</a:t>
            </a:r>
            <a:r>
              <a:rPr sz="2000" spc="-20" dirty="0">
                <a:latin typeface="Lucida Sans Unicode"/>
                <a:cs typeface="Lucida Sans Unicode"/>
              </a:rPr>
              <a:t> </a:t>
            </a:r>
            <a:r>
              <a:rPr sz="2000" dirty="0">
                <a:latin typeface="Lucida Sans Unicode"/>
                <a:cs typeface="Lucida Sans Unicode"/>
              </a:rPr>
              <a:t>ICA</a:t>
            </a:r>
            <a:r>
              <a:rPr sz="2000" spc="-5" dirty="0">
                <a:latin typeface="Lucida Sans Unicode"/>
                <a:cs typeface="Lucida Sans Unicode"/>
              </a:rPr>
              <a:t> </a:t>
            </a:r>
            <a:r>
              <a:rPr sz="2000" dirty="0">
                <a:latin typeface="Lucida Sans Unicode"/>
                <a:cs typeface="Lucida Sans Unicode"/>
              </a:rPr>
              <a:t>a</a:t>
            </a:r>
            <a:r>
              <a:rPr sz="2000" spc="-20" dirty="0">
                <a:latin typeface="Lucida Sans Unicode"/>
                <a:cs typeface="Lucida Sans Unicode"/>
              </a:rPr>
              <a:t> </a:t>
            </a:r>
            <a:r>
              <a:rPr sz="2000" dirty="0">
                <a:latin typeface="Lucida Sans Unicode"/>
                <a:cs typeface="Lucida Sans Unicode"/>
              </a:rPr>
              <a:t>minor</a:t>
            </a:r>
            <a:r>
              <a:rPr sz="2000" spc="-35" dirty="0">
                <a:latin typeface="Lucida Sans Unicode"/>
                <a:cs typeface="Lucida Sans Unicode"/>
              </a:rPr>
              <a:t> </a:t>
            </a:r>
            <a:r>
              <a:rPr sz="2000" dirty="0">
                <a:latin typeface="Lucida Sans Unicode"/>
                <a:cs typeface="Lucida Sans Unicode"/>
              </a:rPr>
              <a:t>is</a:t>
            </a:r>
            <a:r>
              <a:rPr sz="2000" spc="-5" dirty="0">
                <a:latin typeface="Lucida Sans Unicode"/>
                <a:cs typeface="Lucida Sans Unicode"/>
              </a:rPr>
              <a:t> </a:t>
            </a:r>
            <a:r>
              <a:rPr sz="2000" dirty="0">
                <a:latin typeface="Lucida Sans Unicode"/>
                <a:cs typeface="Lucida Sans Unicode"/>
              </a:rPr>
              <a:t>an</a:t>
            </a:r>
            <a:r>
              <a:rPr sz="2000" spc="-20" dirty="0">
                <a:latin typeface="Lucida Sans Unicode"/>
                <a:cs typeface="Lucida Sans Unicode"/>
              </a:rPr>
              <a:t> </a:t>
            </a:r>
            <a:r>
              <a:rPr sz="2000" dirty="0">
                <a:latin typeface="Lucida Sans Unicode"/>
                <a:cs typeface="Lucida Sans Unicode"/>
              </a:rPr>
              <a:t>incompetent</a:t>
            </a:r>
            <a:r>
              <a:rPr sz="2000" spc="-35" dirty="0">
                <a:latin typeface="Lucida Sans Unicode"/>
                <a:cs typeface="Lucida Sans Unicode"/>
              </a:rPr>
              <a:t> </a:t>
            </a:r>
            <a:r>
              <a:rPr sz="2000" dirty="0">
                <a:latin typeface="Lucida Sans Unicode"/>
                <a:cs typeface="Lucida Sans Unicode"/>
              </a:rPr>
              <a:t>person</a:t>
            </a:r>
            <a:r>
              <a:rPr sz="2000" spc="-25" dirty="0">
                <a:latin typeface="Lucida Sans Unicode"/>
                <a:cs typeface="Lucida Sans Unicode"/>
              </a:rPr>
              <a:t> </a:t>
            </a:r>
            <a:r>
              <a:rPr sz="2000" dirty="0">
                <a:latin typeface="Lucida Sans Unicode"/>
                <a:cs typeface="Lucida Sans Unicode"/>
              </a:rPr>
              <a:t>to</a:t>
            </a:r>
            <a:r>
              <a:rPr sz="2000" spc="-15" dirty="0">
                <a:latin typeface="Lucida Sans Unicode"/>
                <a:cs typeface="Lucida Sans Unicode"/>
              </a:rPr>
              <a:t> </a:t>
            </a:r>
            <a:r>
              <a:rPr sz="2000" dirty="0">
                <a:latin typeface="Lucida Sans Unicode"/>
                <a:cs typeface="Lucida Sans Unicode"/>
              </a:rPr>
              <a:t>enter</a:t>
            </a:r>
            <a:r>
              <a:rPr sz="2000" spc="-25" dirty="0">
                <a:latin typeface="Lucida Sans Unicode"/>
                <a:cs typeface="Lucida Sans Unicode"/>
              </a:rPr>
              <a:t> </a:t>
            </a:r>
            <a:r>
              <a:rPr sz="2000" dirty="0">
                <a:latin typeface="Lucida Sans Unicode"/>
                <a:cs typeface="Lucida Sans Unicode"/>
              </a:rPr>
              <a:t>into</a:t>
            </a:r>
            <a:r>
              <a:rPr sz="2000" spc="-35" dirty="0">
                <a:latin typeface="Lucida Sans Unicode"/>
                <a:cs typeface="Lucida Sans Unicode"/>
              </a:rPr>
              <a:t> </a:t>
            </a:r>
            <a:r>
              <a:rPr sz="2000" dirty="0">
                <a:latin typeface="Lucida Sans Unicode"/>
                <a:cs typeface="Lucida Sans Unicode"/>
              </a:rPr>
              <a:t>a</a:t>
            </a:r>
            <a:r>
              <a:rPr sz="2000" spc="-5" dirty="0">
                <a:latin typeface="Lucida Sans Unicode"/>
                <a:cs typeface="Lucida Sans Unicode"/>
              </a:rPr>
              <a:t> </a:t>
            </a:r>
            <a:r>
              <a:rPr sz="2000" spc="-10" dirty="0">
                <a:latin typeface="Lucida Sans Unicode"/>
                <a:cs typeface="Lucida Sans Unicode"/>
              </a:rPr>
              <a:t>contract.</a:t>
            </a:r>
            <a:endParaRPr sz="2000">
              <a:latin typeface="Lucida Sans Unicode"/>
              <a:cs typeface="Lucida Sans Unicode"/>
            </a:endParaRPr>
          </a:p>
          <a:p>
            <a:pPr marL="12700" marR="5080">
              <a:lnSpc>
                <a:spcPct val="116500"/>
              </a:lnSpc>
              <a:spcBef>
                <a:spcPts val="15"/>
              </a:spcBef>
            </a:pPr>
            <a:r>
              <a:rPr sz="2000" dirty="0">
                <a:latin typeface="Lucida Sans Unicode"/>
                <a:cs typeface="Lucida Sans Unicode"/>
              </a:rPr>
              <a:t>DEFINITION:</a:t>
            </a:r>
            <a:r>
              <a:rPr sz="2000" spc="-55" dirty="0">
                <a:latin typeface="Lucida Sans Unicode"/>
                <a:cs typeface="Lucida Sans Unicode"/>
              </a:rPr>
              <a:t> </a:t>
            </a:r>
            <a:r>
              <a:rPr sz="2000" dirty="0">
                <a:latin typeface="Lucida Sans Unicode"/>
                <a:cs typeface="Lucida Sans Unicode"/>
              </a:rPr>
              <a:t>sec</a:t>
            </a:r>
            <a:r>
              <a:rPr sz="2000" spc="-10" dirty="0">
                <a:latin typeface="Lucida Sans Unicode"/>
                <a:cs typeface="Lucida Sans Unicode"/>
              </a:rPr>
              <a:t> </a:t>
            </a:r>
            <a:r>
              <a:rPr sz="2000" dirty="0">
                <a:latin typeface="Lucida Sans Unicode"/>
                <a:cs typeface="Lucida Sans Unicode"/>
              </a:rPr>
              <a:t>3</a:t>
            </a:r>
            <a:r>
              <a:rPr sz="2000" spc="-20" dirty="0">
                <a:latin typeface="Lucida Sans Unicode"/>
                <a:cs typeface="Lucida Sans Unicode"/>
              </a:rPr>
              <a:t> </a:t>
            </a:r>
            <a:r>
              <a:rPr sz="2000" dirty="0">
                <a:latin typeface="Lucida Sans Unicode"/>
                <a:cs typeface="Lucida Sans Unicode"/>
              </a:rPr>
              <a:t>of</a:t>
            </a:r>
            <a:r>
              <a:rPr sz="2000" spc="-10" dirty="0">
                <a:latin typeface="Lucida Sans Unicode"/>
                <a:cs typeface="Lucida Sans Unicode"/>
              </a:rPr>
              <a:t> </a:t>
            </a:r>
            <a:r>
              <a:rPr sz="2000" dirty="0">
                <a:latin typeface="Lucida Sans Unicode"/>
                <a:cs typeface="Lucida Sans Unicode"/>
              </a:rPr>
              <a:t>Indian</a:t>
            </a:r>
            <a:r>
              <a:rPr sz="2000" spc="-40" dirty="0">
                <a:latin typeface="Lucida Sans Unicode"/>
                <a:cs typeface="Lucida Sans Unicode"/>
              </a:rPr>
              <a:t> </a:t>
            </a:r>
            <a:r>
              <a:rPr sz="2000" dirty="0">
                <a:latin typeface="Lucida Sans Unicode"/>
                <a:cs typeface="Lucida Sans Unicode"/>
              </a:rPr>
              <a:t>majority</a:t>
            </a:r>
            <a:r>
              <a:rPr sz="2000" spc="-30" dirty="0">
                <a:latin typeface="Lucida Sans Unicode"/>
                <a:cs typeface="Lucida Sans Unicode"/>
              </a:rPr>
              <a:t> </a:t>
            </a:r>
            <a:r>
              <a:rPr sz="2000" dirty="0">
                <a:latin typeface="Lucida Sans Unicode"/>
                <a:cs typeface="Lucida Sans Unicode"/>
              </a:rPr>
              <a:t>act</a:t>
            </a:r>
            <a:r>
              <a:rPr sz="2000" spc="-10" dirty="0">
                <a:latin typeface="Lucida Sans Unicode"/>
                <a:cs typeface="Lucida Sans Unicode"/>
              </a:rPr>
              <a:t> </a:t>
            </a:r>
            <a:r>
              <a:rPr sz="2000" dirty="0">
                <a:latin typeface="Lucida Sans Unicode"/>
                <a:cs typeface="Lucida Sans Unicode"/>
              </a:rPr>
              <a:t>1875</a:t>
            </a:r>
            <a:r>
              <a:rPr sz="2000" spc="-25" dirty="0">
                <a:latin typeface="Lucida Sans Unicode"/>
                <a:cs typeface="Lucida Sans Unicode"/>
              </a:rPr>
              <a:t> </a:t>
            </a:r>
            <a:r>
              <a:rPr sz="2000" dirty="0">
                <a:latin typeface="Lucida Sans Unicode"/>
                <a:cs typeface="Lucida Sans Unicode"/>
              </a:rPr>
              <a:t>defines</a:t>
            </a:r>
            <a:r>
              <a:rPr sz="2000" spc="-45" dirty="0">
                <a:latin typeface="Lucida Sans Unicode"/>
                <a:cs typeface="Lucida Sans Unicode"/>
              </a:rPr>
              <a:t> </a:t>
            </a:r>
            <a:r>
              <a:rPr sz="2000" dirty="0">
                <a:latin typeface="Lucida Sans Unicode"/>
                <a:cs typeface="Lucida Sans Unicode"/>
              </a:rPr>
              <a:t>a</a:t>
            </a:r>
            <a:r>
              <a:rPr sz="2000" spc="-15" dirty="0">
                <a:latin typeface="Lucida Sans Unicode"/>
                <a:cs typeface="Lucida Sans Unicode"/>
              </a:rPr>
              <a:t> </a:t>
            </a:r>
            <a:r>
              <a:rPr sz="2000" dirty="0">
                <a:latin typeface="Lucida Sans Unicode"/>
                <a:cs typeface="Lucida Sans Unicode"/>
              </a:rPr>
              <a:t>minor</a:t>
            </a:r>
            <a:r>
              <a:rPr sz="2000" spc="-50" dirty="0">
                <a:latin typeface="Lucida Sans Unicode"/>
                <a:cs typeface="Lucida Sans Unicode"/>
              </a:rPr>
              <a:t> </a:t>
            </a:r>
            <a:r>
              <a:rPr sz="2000" dirty="0">
                <a:latin typeface="Lucida Sans Unicode"/>
                <a:cs typeface="Lucida Sans Unicode"/>
              </a:rPr>
              <a:t>as</a:t>
            </a:r>
            <a:r>
              <a:rPr sz="2000" spc="-10" dirty="0">
                <a:latin typeface="Lucida Sans Unicode"/>
                <a:cs typeface="Lucida Sans Unicode"/>
              </a:rPr>
              <a:t> </a:t>
            </a:r>
            <a:r>
              <a:rPr sz="2000" dirty="0">
                <a:latin typeface="Lucida Sans Unicode"/>
                <a:cs typeface="Lucida Sans Unicode"/>
              </a:rPr>
              <a:t>“a</a:t>
            </a:r>
            <a:r>
              <a:rPr sz="2000" spc="-5" dirty="0">
                <a:latin typeface="Lucida Sans Unicode"/>
                <a:cs typeface="Lucida Sans Unicode"/>
              </a:rPr>
              <a:t> </a:t>
            </a:r>
            <a:r>
              <a:rPr sz="2000" dirty="0">
                <a:latin typeface="Lucida Sans Unicode"/>
                <a:cs typeface="Lucida Sans Unicode"/>
              </a:rPr>
              <a:t>minor</a:t>
            </a:r>
            <a:r>
              <a:rPr sz="2000" spc="-50" dirty="0">
                <a:latin typeface="Lucida Sans Unicode"/>
                <a:cs typeface="Lucida Sans Unicode"/>
              </a:rPr>
              <a:t> </a:t>
            </a:r>
            <a:r>
              <a:rPr sz="2000" dirty="0">
                <a:latin typeface="Lucida Sans Unicode"/>
                <a:cs typeface="Lucida Sans Unicode"/>
              </a:rPr>
              <a:t>is</a:t>
            </a:r>
            <a:r>
              <a:rPr sz="2000" spc="-15" dirty="0">
                <a:latin typeface="Lucida Sans Unicode"/>
                <a:cs typeface="Lucida Sans Unicode"/>
              </a:rPr>
              <a:t> </a:t>
            </a:r>
            <a:r>
              <a:rPr sz="2000" dirty="0">
                <a:latin typeface="Lucida Sans Unicode"/>
                <a:cs typeface="Lucida Sans Unicode"/>
              </a:rPr>
              <a:t>one</a:t>
            </a:r>
            <a:r>
              <a:rPr sz="2000" spc="-35" dirty="0">
                <a:latin typeface="Lucida Sans Unicode"/>
                <a:cs typeface="Lucida Sans Unicode"/>
              </a:rPr>
              <a:t> </a:t>
            </a:r>
            <a:r>
              <a:rPr sz="2000" spc="-25" dirty="0">
                <a:latin typeface="Lucida Sans Unicode"/>
                <a:cs typeface="Lucida Sans Unicode"/>
              </a:rPr>
              <a:t>who </a:t>
            </a:r>
            <a:r>
              <a:rPr sz="2000" dirty="0">
                <a:latin typeface="Lucida Sans Unicode"/>
                <a:cs typeface="Lucida Sans Unicode"/>
              </a:rPr>
              <a:t>has</a:t>
            </a:r>
            <a:r>
              <a:rPr sz="2000" spc="-20" dirty="0">
                <a:latin typeface="Lucida Sans Unicode"/>
                <a:cs typeface="Lucida Sans Unicode"/>
              </a:rPr>
              <a:t> </a:t>
            </a:r>
            <a:r>
              <a:rPr sz="2000" dirty="0">
                <a:latin typeface="Lucida Sans Unicode"/>
                <a:cs typeface="Lucida Sans Unicode"/>
              </a:rPr>
              <a:t>not</a:t>
            </a:r>
            <a:r>
              <a:rPr sz="2000" spc="-20" dirty="0">
                <a:latin typeface="Lucida Sans Unicode"/>
                <a:cs typeface="Lucida Sans Unicode"/>
              </a:rPr>
              <a:t> </a:t>
            </a:r>
            <a:r>
              <a:rPr sz="2000" dirty="0">
                <a:latin typeface="Lucida Sans Unicode"/>
                <a:cs typeface="Lucida Sans Unicode"/>
              </a:rPr>
              <a:t>completed</a:t>
            </a:r>
            <a:r>
              <a:rPr sz="2000" spc="-35" dirty="0">
                <a:latin typeface="Lucida Sans Unicode"/>
                <a:cs typeface="Lucida Sans Unicode"/>
              </a:rPr>
              <a:t> </a:t>
            </a:r>
            <a:r>
              <a:rPr sz="2000" dirty="0">
                <a:latin typeface="Lucida Sans Unicode"/>
                <a:cs typeface="Lucida Sans Unicode"/>
              </a:rPr>
              <a:t>the</a:t>
            </a:r>
            <a:r>
              <a:rPr sz="2000" spc="-5" dirty="0">
                <a:latin typeface="Lucida Sans Unicode"/>
                <a:cs typeface="Lucida Sans Unicode"/>
              </a:rPr>
              <a:t> </a:t>
            </a:r>
            <a:r>
              <a:rPr sz="2000" dirty="0">
                <a:latin typeface="Lucida Sans Unicode"/>
                <a:cs typeface="Lucida Sans Unicode"/>
              </a:rPr>
              <a:t>age</a:t>
            </a:r>
            <a:r>
              <a:rPr sz="2000" spc="-20" dirty="0">
                <a:latin typeface="Lucida Sans Unicode"/>
                <a:cs typeface="Lucida Sans Unicode"/>
              </a:rPr>
              <a:t> </a:t>
            </a:r>
            <a:r>
              <a:rPr sz="2000" dirty="0">
                <a:latin typeface="Lucida Sans Unicode"/>
                <a:cs typeface="Lucida Sans Unicode"/>
              </a:rPr>
              <a:t>of</a:t>
            </a:r>
            <a:r>
              <a:rPr sz="2000" spc="-10" dirty="0">
                <a:latin typeface="Lucida Sans Unicode"/>
                <a:cs typeface="Lucida Sans Unicode"/>
              </a:rPr>
              <a:t> </a:t>
            </a:r>
            <a:r>
              <a:rPr sz="2000" dirty="0">
                <a:latin typeface="Lucida Sans Unicode"/>
                <a:cs typeface="Lucida Sans Unicode"/>
              </a:rPr>
              <a:t>his</a:t>
            </a:r>
            <a:r>
              <a:rPr sz="2000" spc="-5" dirty="0">
                <a:latin typeface="Lucida Sans Unicode"/>
                <a:cs typeface="Lucida Sans Unicode"/>
              </a:rPr>
              <a:t> </a:t>
            </a:r>
            <a:r>
              <a:rPr sz="2000" dirty="0">
                <a:latin typeface="Lucida Sans Unicode"/>
                <a:cs typeface="Lucida Sans Unicode"/>
              </a:rPr>
              <a:t>or</a:t>
            </a:r>
            <a:r>
              <a:rPr sz="2000" spc="-15" dirty="0">
                <a:latin typeface="Lucida Sans Unicode"/>
                <a:cs typeface="Lucida Sans Unicode"/>
              </a:rPr>
              <a:t> </a:t>
            </a:r>
            <a:r>
              <a:rPr sz="2000" dirty="0">
                <a:latin typeface="Lucida Sans Unicode"/>
                <a:cs typeface="Lucida Sans Unicode"/>
              </a:rPr>
              <a:t>her</a:t>
            </a:r>
            <a:r>
              <a:rPr sz="2000" spc="-35" dirty="0">
                <a:latin typeface="Lucida Sans Unicode"/>
                <a:cs typeface="Lucida Sans Unicode"/>
              </a:rPr>
              <a:t> </a:t>
            </a:r>
            <a:r>
              <a:rPr sz="2000" dirty="0">
                <a:latin typeface="Lucida Sans Unicode"/>
                <a:cs typeface="Lucida Sans Unicode"/>
              </a:rPr>
              <a:t>18</a:t>
            </a:r>
            <a:r>
              <a:rPr sz="2000" spc="-10" dirty="0">
                <a:latin typeface="Lucida Sans Unicode"/>
                <a:cs typeface="Lucida Sans Unicode"/>
              </a:rPr>
              <a:t> years”</a:t>
            </a:r>
            <a:endParaRPr sz="2000">
              <a:latin typeface="Lucida Sans Unicode"/>
              <a:cs typeface="Lucida Sans Unicode"/>
            </a:endParaRPr>
          </a:p>
          <a:p>
            <a:pPr marL="12700" marR="675005">
              <a:lnSpc>
                <a:spcPct val="116500"/>
              </a:lnSpc>
              <a:spcBef>
                <a:spcPts val="2810"/>
              </a:spcBef>
              <a:tabLst>
                <a:tab pos="2073275" algn="l"/>
              </a:tabLst>
            </a:pPr>
            <a:r>
              <a:rPr sz="2000" dirty="0">
                <a:latin typeface="Lucida Sans Unicode"/>
                <a:cs typeface="Lucida Sans Unicode"/>
              </a:rPr>
              <a:t>SPECIAL</a:t>
            </a:r>
            <a:r>
              <a:rPr sz="2000" spc="-45" dirty="0">
                <a:latin typeface="Lucida Sans Unicode"/>
                <a:cs typeface="Lucida Sans Unicode"/>
              </a:rPr>
              <a:t> </a:t>
            </a:r>
            <a:r>
              <a:rPr sz="2000" spc="-10" dirty="0">
                <a:latin typeface="Lucida Sans Unicode"/>
                <a:cs typeface="Lucida Sans Unicode"/>
              </a:rPr>
              <a:t>CASES:</a:t>
            </a:r>
            <a:r>
              <a:rPr sz="2000" dirty="0">
                <a:latin typeface="Lucida Sans Unicode"/>
                <a:cs typeface="Lucida Sans Unicode"/>
              </a:rPr>
              <a:t>	In</a:t>
            </a:r>
            <a:r>
              <a:rPr sz="2000" spc="-15" dirty="0">
                <a:latin typeface="Lucida Sans Unicode"/>
                <a:cs typeface="Lucida Sans Unicode"/>
              </a:rPr>
              <a:t> </a:t>
            </a:r>
            <a:r>
              <a:rPr sz="2000" dirty="0">
                <a:latin typeface="Lucida Sans Unicode"/>
                <a:cs typeface="Lucida Sans Unicode"/>
              </a:rPr>
              <a:t>the</a:t>
            </a:r>
            <a:r>
              <a:rPr sz="2000" spc="-10" dirty="0">
                <a:latin typeface="Lucida Sans Unicode"/>
                <a:cs typeface="Lucida Sans Unicode"/>
              </a:rPr>
              <a:t> </a:t>
            </a:r>
            <a:r>
              <a:rPr sz="2000" dirty="0">
                <a:latin typeface="Lucida Sans Unicode"/>
                <a:cs typeface="Lucida Sans Unicode"/>
              </a:rPr>
              <a:t>following</a:t>
            </a:r>
            <a:r>
              <a:rPr sz="2000" spc="-35" dirty="0">
                <a:latin typeface="Lucida Sans Unicode"/>
                <a:cs typeface="Lucida Sans Unicode"/>
              </a:rPr>
              <a:t> </a:t>
            </a:r>
            <a:r>
              <a:rPr sz="2000" dirty="0">
                <a:latin typeface="Lucida Sans Unicode"/>
                <a:cs typeface="Lucida Sans Unicode"/>
              </a:rPr>
              <a:t>cases</a:t>
            </a:r>
            <a:r>
              <a:rPr sz="2000" spc="-20" dirty="0">
                <a:latin typeface="Lucida Sans Unicode"/>
                <a:cs typeface="Lucida Sans Unicode"/>
              </a:rPr>
              <a:t> </a:t>
            </a:r>
            <a:r>
              <a:rPr sz="2000" dirty="0">
                <a:latin typeface="Lucida Sans Unicode"/>
                <a:cs typeface="Lucida Sans Unicode"/>
              </a:rPr>
              <a:t>a</a:t>
            </a:r>
            <a:r>
              <a:rPr sz="2000" spc="-10" dirty="0">
                <a:latin typeface="Lucida Sans Unicode"/>
                <a:cs typeface="Lucida Sans Unicode"/>
              </a:rPr>
              <a:t> </a:t>
            </a:r>
            <a:r>
              <a:rPr sz="2000" dirty="0">
                <a:latin typeface="Lucida Sans Unicode"/>
                <a:cs typeface="Lucida Sans Unicode"/>
              </a:rPr>
              <a:t>person</a:t>
            </a:r>
            <a:r>
              <a:rPr sz="2000" spc="-15" dirty="0">
                <a:latin typeface="Lucida Sans Unicode"/>
                <a:cs typeface="Lucida Sans Unicode"/>
              </a:rPr>
              <a:t> </a:t>
            </a:r>
            <a:r>
              <a:rPr sz="2000" dirty="0">
                <a:latin typeface="Lucida Sans Unicode"/>
                <a:cs typeface="Lucida Sans Unicode"/>
              </a:rPr>
              <a:t>continuous</a:t>
            </a:r>
            <a:r>
              <a:rPr sz="2000" spc="-35" dirty="0">
                <a:latin typeface="Lucida Sans Unicode"/>
                <a:cs typeface="Lucida Sans Unicode"/>
              </a:rPr>
              <a:t> </a:t>
            </a:r>
            <a:r>
              <a:rPr sz="2000" dirty="0">
                <a:latin typeface="Lucida Sans Unicode"/>
                <a:cs typeface="Lucida Sans Unicode"/>
              </a:rPr>
              <a:t>to</a:t>
            </a:r>
            <a:r>
              <a:rPr sz="2000" spc="-20" dirty="0">
                <a:latin typeface="Lucida Sans Unicode"/>
                <a:cs typeface="Lucida Sans Unicode"/>
              </a:rPr>
              <a:t> </a:t>
            </a:r>
            <a:r>
              <a:rPr sz="2000" dirty="0">
                <a:latin typeface="Lucida Sans Unicode"/>
                <a:cs typeface="Lucida Sans Unicode"/>
              </a:rPr>
              <a:t>be</a:t>
            </a:r>
            <a:r>
              <a:rPr sz="2000" spc="-10" dirty="0">
                <a:latin typeface="Lucida Sans Unicode"/>
                <a:cs typeface="Lucida Sans Unicode"/>
              </a:rPr>
              <a:t> </a:t>
            </a:r>
            <a:r>
              <a:rPr sz="2000" dirty="0">
                <a:latin typeface="Lucida Sans Unicode"/>
                <a:cs typeface="Lucida Sans Unicode"/>
              </a:rPr>
              <a:t>minor</a:t>
            </a:r>
            <a:r>
              <a:rPr sz="2000" spc="-35" dirty="0">
                <a:latin typeface="Lucida Sans Unicode"/>
                <a:cs typeface="Lucida Sans Unicode"/>
              </a:rPr>
              <a:t> </a:t>
            </a:r>
            <a:r>
              <a:rPr sz="2000" dirty="0">
                <a:latin typeface="Lucida Sans Unicode"/>
                <a:cs typeface="Lucida Sans Unicode"/>
              </a:rPr>
              <a:t>until</a:t>
            </a:r>
            <a:r>
              <a:rPr sz="2000" spc="-35" dirty="0">
                <a:latin typeface="Lucida Sans Unicode"/>
                <a:cs typeface="Lucida Sans Unicode"/>
              </a:rPr>
              <a:t> </a:t>
            </a:r>
            <a:r>
              <a:rPr sz="2000" spc="-25" dirty="0">
                <a:latin typeface="Lucida Sans Unicode"/>
                <a:cs typeface="Lucida Sans Unicode"/>
              </a:rPr>
              <a:t>he </a:t>
            </a:r>
            <a:r>
              <a:rPr sz="2000" dirty="0">
                <a:latin typeface="Lucida Sans Unicode"/>
                <a:cs typeface="Lucida Sans Unicode"/>
              </a:rPr>
              <a:t>completed</a:t>
            </a:r>
            <a:r>
              <a:rPr sz="2000" spc="-35" dirty="0">
                <a:latin typeface="Lucida Sans Unicode"/>
                <a:cs typeface="Lucida Sans Unicode"/>
              </a:rPr>
              <a:t> </a:t>
            </a:r>
            <a:r>
              <a:rPr sz="2000" dirty="0">
                <a:latin typeface="Lucida Sans Unicode"/>
                <a:cs typeface="Lucida Sans Unicode"/>
              </a:rPr>
              <a:t>the</a:t>
            </a:r>
            <a:r>
              <a:rPr sz="2000" spc="-5" dirty="0">
                <a:latin typeface="Lucida Sans Unicode"/>
                <a:cs typeface="Lucida Sans Unicode"/>
              </a:rPr>
              <a:t> </a:t>
            </a:r>
            <a:r>
              <a:rPr sz="2000" dirty="0">
                <a:latin typeface="Lucida Sans Unicode"/>
                <a:cs typeface="Lucida Sans Unicode"/>
              </a:rPr>
              <a:t>age</a:t>
            </a:r>
            <a:r>
              <a:rPr sz="2000" spc="-25" dirty="0">
                <a:latin typeface="Lucida Sans Unicode"/>
                <a:cs typeface="Lucida Sans Unicode"/>
              </a:rPr>
              <a:t> </a:t>
            </a:r>
            <a:r>
              <a:rPr sz="2000" dirty="0">
                <a:latin typeface="Lucida Sans Unicode"/>
                <a:cs typeface="Lucida Sans Unicode"/>
              </a:rPr>
              <a:t>of</a:t>
            </a:r>
            <a:r>
              <a:rPr sz="2000" spc="-5" dirty="0">
                <a:latin typeface="Lucida Sans Unicode"/>
                <a:cs typeface="Lucida Sans Unicode"/>
              </a:rPr>
              <a:t> </a:t>
            </a:r>
            <a:r>
              <a:rPr sz="2000" dirty="0">
                <a:latin typeface="Lucida Sans Unicode"/>
                <a:cs typeface="Lucida Sans Unicode"/>
              </a:rPr>
              <a:t>21</a:t>
            </a:r>
            <a:r>
              <a:rPr sz="2000" spc="-25" dirty="0">
                <a:latin typeface="Lucida Sans Unicode"/>
                <a:cs typeface="Lucida Sans Unicode"/>
              </a:rPr>
              <a:t> </a:t>
            </a:r>
            <a:r>
              <a:rPr sz="2000" spc="-10" dirty="0">
                <a:latin typeface="Lucida Sans Unicode"/>
                <a:cs typeface="Lucida Sans Unicode"/>
              </a:rPr>
              <a:t>years.</a:t>
            </a:r>
            <a:endParaRPr sz="2000">
              <a:latin typeface="Lucida Sans Unicode"/>
              <a:cs typeface="Lucida Sans Unicode"/>
            </a:endParaRPr>
          </a:p>
          <a:p>
            <a:pPr marL="469900" indent="-457200">
              <a:lnSpc>
                <a:spcPct val="100000"/>
              </a:lnSpc>
              <a:spcBef>
                <a:spcPts val="395"/>
              </a:spcBef>
              <a:buClr>
                <a:srgbClr val="2CA1BE"/>
              </a:buClr>
              <a:buSzPct val="67500"/>
              <a:buAutoNum type="arabicPeriod"/>
              <a:tabLst>
                <a:tab pos="469900" algn="l"/>
              </a:tabLst>
            </a:pPr>
            <a:r>
              <a:rPr sz="2000" dirty="0">
                <a:latin typeface="Lucida Sans Unicode"/>
                <a:cs typeface="Lucida Sans Unicode"/>
              </a:rPr>
              <a:t>Where</a:t>
            </a:r>
            <a:r>
              <a:rPr sz="2000" spc="-50" dirty="0">
                <a:latin typeface="Lucida Sans Unicode"/>
                <a:cs typeface="Lucida Sans Unicode"/>
              </a:rPr>
              <a:t> </a:t>
            </a:r>
            <a:r>
              <a:rPr sz="2000" dirty="0">
                <a:latin typeface="Lucida Sans Unicode"/>
                <a:cs typeface="Lucida Sans Unicode"/>
              </a:rPr>
              <a:t>a</a:t>
            </a:r>
            <a:r>
              <a:rPr sz="2000" spc="-20" dirty="0">
                <a:latin typeface="Lucida Sans Unicode"/>
                <a:cs typeface="Lucida Sans Unicode"/>
              </a:rPr>
              <a:t> </a:t>
            </a:r>
            <a:r>
              <a:rPr sz="2000" dirty="0">
                <a:latin typeface="Lucida Sans Unicode"/>
                <a:cs typeface="Lucida Sans Unicode"/>
              </a:rPr>
              <a:t>guardian</a:t>
            </a:r>
            <a:r>
              <a:rPr sz="2000" spc="-35" dirty="0">
                <a:latin typeface="Lucida Sans Unicode"/>
                <a:cs typeface="Lucida Sans Unicode"/>
              </a:rPr>
              <a:t> </a:t>
            </a:r>
            <a:r>
              <a:rPr sz="2000" dirty="0">
                <a:latin typeface="Lucida Sans Unicode"/>
                <a:cs typeface="Lucida Sans Unicode"/>
              </a:rPr>
              <a:t>is</a:t>
            </a:r>
            <a:r>
              <a:rPr sz="2000" spc="-30" dirty="0">
                <a:latin typeface="Lucida Sans Unicode"/>
                <a:cs typeface="Lucida Sans Unicode"/>
              </a:rPr>
              <a:t> </a:t>
            </a:r>
            <a:r>
              <a:rPr sz="2000" dirty="0">
                <a:latin typeface="Lucida Sans Unicode"/>
                <a:cs typeface="Lucida Sans Unicode"/>
              </a:rPr>
              <a:t>appointed</a:t>
            </a:r>
            <a:r>
              <a:rPr sz="2000" spc="-30" dirty="0">
                <a:latin typeface="Lucida Sans Unicode"/>
                <a:cs typeface="Lucida Sans Unicode"/>
              </a:rPr>
              <a:t> </a:t>
            </a:r>
            <a:r>
              <a:rPr sz="2000" dirty="0">
                <a:latin typeface="Lucida Sans Unicode"/>
                <a:cs typeface="Lucida Sans Unicode"/>
              </a:rPr>
              <a:t>to</a:t>
            </a:r>
            <a:r>
              <a:rPr sz="2000" spc="-20" dirty="0">
                <a:latin typeface="Lucida Sans Unicode"/>
                <a:cs typeface="Lucida Sans Unicode"/>
              </a:rPr>
              <a:t> </a:t>
            </a:r>
            <a:r>
              <a:rPr sz="2000" dirty="0">
                <a:latin typeface="Lucida Sans Unicode"/>
                <a:cs typeface="Lucida Sans Unicode"/>
              </a:rPr>
              <a:t>look</a:t>
            </a:r>
            <a:r>
              <a:rPr sz="2000" spc="-35" dirty="0">
                <a:latin typeface="Lucida Sans Unicode"/>
                <a:cs typeface="Lucida Sans Unicode"/>
              </a:rPr>
              <a:t> </a:t>
            </a:r>
            <a:r>
              <a:rPr sz="2000" dirty="0">
                <a:latin typeface="Lucida Sans Unicode"/>
                <a:cs typeface="Lucida Sans Unicode"/>
              </a:rPr>
              <a:t>after</a:t>
            </a:r>
            <a:r>
              <a:rPr sz="2000" spc="-30" dirty="0">
                <a:latin typeface="Lucida Sans Unicode"/>
                <a:cs typeface="Lucida Sans Unicode"/>
              </a:rPr>
              <a:t> </a:t>
            </a:r>
            <a:r>
              <a:rPr sz="2000" dirty="0">
                <a:latin typeface="Lucida Sans Unicode"/>
                <a:cs typeface="Lucida Sans Unicode"/>
              </a:rPr>
              <a:t>the</a:t>
            </a:r>
            <a:r>
              <a:rPr sz="2000" spc="-35" dirty="0">
                <a:latin typeface="Lucida Sans Unicode"/>
                <a:cs typeface="Lucida Sans Unicode"/>
              </a:rPr>
              <a:t> </a:t>
            </a:r>
            <a:r>
              <a:rPr sz="2000" dirty="0">
                <a:latin typeface="Lucida Sans Unicode"/>
                <a:cs typeface="Lucida Sans Unicode"/>
              </a:rPr>
              <a:t>minor</a:t>
            </a:r>
            <a:r>
              <a:rPr sz="2000" spc="-55" dirty="0">
                <a:latin typeface="Lucida Sans Unicode"/>
                <a:cs typeface="Lucida Sans Unicode"/>
              </a:rPr>
              <a:t> </a:t>
            </a:r>
            <a:r>
              <a:rPr sz="2000" dirty="0">
                <a:latin typeface="Lucida Sans Unicode"/>
                <a:cs typeface="Lucida Sans Unicode"/>
              </a:rPr>
              <a:t>&amp;</a:t>
            </a:r>
            <a:r>
              <a:rPr sz="2000" spc="-15" dirty="0">
                <a:latin typeface="Lucida Sans Unicode"/>
                <a:cs typeface="Lucida Sans Unicode"/>
              </a:rPr>
              <a:t> </a:t>
            </a:r>
            <a:r>
              <a:rPr sz="2000" dirty="0">
                <a:latin typeface="Lucida Sans Unicode"/>
                <a:cs typeface="Lucida Sans Unicode"/>
              </a:rPr>
              <a:t>his</a:t>
            </a:r>
            <a:r>
              <a:rPr sz="2000" spc="-15" dirty="0">
                <a:latin typeface="Lucida Sans Unicode"/>
                <a:cs typeface="Lucida Sans Unicode"/>
              </a:rPr>
              <a:t> </a:t>
            </a:r>
            <a:r>
              <a:rPr sz="2000" dirty="0">
                <a:latin typeface="Lucida Sans Unicode"/>
                <a:cs typeface="Lucida Sans Unicode"/>
              </a:rPr>
              <a:t>property</a:t>
            </a:r>
            <a:r>
              <a:rPr sz="2000" spc="-20" dirty="0">
                <a:latin typeface="Lucida Sans Unicode"/>
                <a:cs typeface="Lucida Sans Unicode"/>
              </a:rPr>
              <a:t> </a:t>
            </a:r>
            <a:r>
              <a:rPr sz="2000" dirty="0">
                <a:latin typeface="Lucida Sans Unicode"/>
                <a:cs typeface="Lucida Sans Unicode"/>
              </a:rPr>
              <a:t>under</a:t>
            </a:r>
            <a:r>
              <a:rPr sz="2000" spc="-45" dirty="0">
                <a:latin typeface="Lucida Sans Unicode"/>
                <a:cs typeface="Lucida Sans Unicode"/>
              </a:rPr>
              <a:t> </a:t>
            </a:r>
            <a:r>
              <a:rPr sz="2000" spc="-25" dirty="0">
                <a:latin typeface="Lucida Sans Unicode"/>
                <a:cs typeface="Lucida Sans Unicode"/>
              </a:rPr>
              <a:t>the</a:t>
            </a:r>
            <a:endParaRPr sz="2000">
              <a:latin typeface="Lucida Sans Unicode"/>
              <a:cs typeface="Lucida Sans Unicode"/>
            </a:endParaRPr>
          </a:p>
          <a:p>
            <a:pPr marL="469900">
              <a:lnSpc>
                <a:spcPct val="100000"/>
              </a:lnSpc>
            </a:pPr>
            <a:r>
              <a:rPr sz="2000" dirty="0">
                <a:latin typeface="Lucida Sans Unicode"/>
                <a:cs typeface="Lucida Sans Unicode"/>
              </a:rPr>
              <a:t>guardian</a:t>
            </a:r>
            <a:r>
              <a:rPr sz="2000" spc="-35" dirty="0">
                <a:latin typeface="Lucida Sans Unicode"/>
                <a:cs typeface="Lucida Sans Unicode"/>
              </a:rPr>
              <a:t> </a:t>
            </a:r>
            <a:r>
              <a:rPr sz="2000" dirty="0">
                <a:latin typeface="Lucida Sans Unicode"/>
                <a:cs typeface="Lucida Sans Unicode"/>
              </a:rPr>
              <a:t>and</a:t>
            </a:r>
            <a:r>
              <a:rPr sz="2000" spc="-20" dirty="0">
                <a:latin typeface="Lucida Sans Unicode"/>
                <a:cs typeface="Lucida Sans Unicode"/>
              </a:rPr>
              <a:t> </a:t>
            </a:r>
            <a:r>
              <a:rPr sz="2000" dirty="0">
                <a:latin typeface="Lucida Sans Unicode"/>
                <a:cs typeface="Lucida Sans Unicode"/>
              </a:rPr>
              <a:t>wards</a:t>
            </a:r>
            <a:r>
              <a:rPr sz="2000" spc="-25" dirty="0">
                <a:latin typeface="Lucida Sans Unicode"/>
                <a:cs typeface="Lucida Sans Unicode"/>
              </a:rPr>
              <a:t> </a:t>
            </a:r>
            <a:r>
              <a:rPr sz="2000" dirty="0">
                <a:latin typeface="Lucida Sans Unicode"/>
                <a:cs typeface="Lucida Sans Unicode"/>
              </a:rPr>
              <a:t>act</a:t>
            </a:r>
            <a:r>
              <a:rPr sz="2000" spc="-10" dirty="0">
                <a:latin typeface="Lucida Sans Unicode"/>
                <a:cs typeface="Lucida Sans Unicode"/>
              </a:rPr>
              <a:t> </a:t>
            </a:r>
            <a:r>
              <a:rPr sz="2000" spc="-20" dirty="0">
                <a:latin typeface="Lucida Sans Unicode"/>
                <a:cs typeface="Lucida Sans Unicode"/>
              </a:rPr>
              <a:t>1890</a:t>
            </a:r>
            <a:endParaRPr sz="2000">
              <a:latin typeface="Lucida Sans Unicode"/>
              <a:cs typeface="Lucida Sans Unicode"/>
            </a:endParaRPr>
          </a:p>
          <a:p>
            <a:pPr marL="469900" marR="473075" indent="-457834">
              <a:lnSpc>
                <a:spcPct val="100000"/>
              </a:lnSpc>
              <a:spcBef>
                <a:spcPts val="409"/>
              </a:spcBef>
              <a:buAutoNum type="arabicPeriod" startAt="2"/>
              <a:tabLst>
                <a:tab pos="469900" algn="l"/>
                <a:tab pos="550545" algn="l"/>
              </a:tabLst>
            </a:pPr>
            <a:r>
              <a:rPr sz="1350" dirty="0">
                <a:solidFill>
                  <a:srgbClr val="2CA1BE"/>
                </a:solidFill>
                <a:latin typeface="Lucida Sans Unicode"/>
                <a:cs typeface="Lucida Sans Unicode"/>
              </a:rPr>
              <a:t>	</a:t>
            </a:r>
            <a:r>
              <a:rPr sz="2000" dirty="0">
                <a:latin typeface="Lucida Sans Unicode"/>
                <a:cs typeface="Lucida Sans Unicode"/>
              </a:rPr>
              <a:t>where</a:t>
            </a:r>
            <a:r>
              <a:rPr sz="2000" spc="-45" dirty="0">
                <a:latin typeface="Lucida Sans Unicode"/>
                <a:cs typeface="Lucida Sans Unicode"/>
              </a:rPr>
              <a:t> </a:t>
            </a:r>
            <a:r>
              <a:rPr sz="2000" dirty="0">
                <a:latin typeface="Lucida Sans Unicode"/>
                <a:cs typeface="Lucida Sans Unicode"/>
              </a:rPr>
              <a:t>the</a:t>
            </a:r>
            <a:r>
              <a:rPr sz="2000" spc="-30" dirty="0">
                <a:latin typeface="Lucida Sans Unicode"/>
                <a:cs typeface="Lucida Sans Unicode"/>
              </a:rPr>
              <a:t> </a:t>
            </a:r>
            <a:r>
              <a:rPr sz="2000" dirty="0">
                <a:latin typeface="Lucida Sans Unicode"/>
                <a:cs typeface="Lucida Sans Unicode"/>
              </a:rPr>
              <a:t>superintendence</a:t>
            </a:r>
            <a:r>
              <a:rPr sz="2000" spc="-55" dirty="0">
                <a:latin typeface="Lucida Sans Unicode"/>
                <a:cs typeface="Lucida Sans Unicode"/>
              </a:rPr>
              <a:t> </a:t>
            </a:r>
            <a:r>
              <a:rPr sz="2000" dirty="0">
                <a:latin typeface="Lucida Sans Unicode"/>
                <a:cs typeface="Lucida Sans Unicode"/>
              </a:rPr>
              <a:t>of</a:t>
            </a:r>
            <a:r>
              <a:rPr sz="2000" spc="-15" dirty="0">
                <a:latin typeface="Lucida Sans Unicode"/>
                <a:cs typeface="Lucida Sans Unicode"/>
              </a:rPr>
              <a:t> </a:t>
            </a:r>
            <a:r>
              <a:rPr sz="2000" dirty="0">
                <a:latin typeface="Lucida Sans Unicode"/>
                <a:cs typeface="Lucida Sans Unicode"/>
              </a:rPr>
              <a:t>minor</a:t>
            </a:r>
            <a:r>
              <a:rPr sz="2000" spc="-50" dirty="0">
                <a:latin typeface="Lucida Sans Unicode"/>
                <a:cs typeface="Lucida Sans Unicode"/>
              </a:rPr>
              <a:t> </a:t>
            </a:r>
            <a:r>
              <a:rPr sz="2000" dirty="0">
                <a:latin typeface="Lucida Sans Unicode"/>
                <a:cs typeface="Lucida Sans Unicode"/>
              </a:rPr>
              <a:t>property</a:t>
            </a:r>
            <a:r>
              <a:rPr sz="2000" spc="-20" dirty="0">
                <a:latin typeface="Lucida Sans Unicode"/>
                <a:cs typeface="Lucida Sans Unicode"/>
              </a:rPr>
              <a:t> </a:t>
            </a:r>
            <a:r>
              <a:rPr sz="2000" dirty="0">
                <a:latin typeface="Lucida Sans Unicode"/>
                <a:cs typeface="Lucida Sans Unicode"/>
              </a:rPr>
              <a:t>is</a:t>
            </a:r>
            <a:r>
              <a:rPr sz="2000" spc="-15" dirty="0">
                <a:latin typeface="Lucida Sans Unicode"/>
                <a:cs typeface="Lucida Sans Unicode"/>
              </a:rPr>
              <a:t> </a:t>
            </a:r>
            <a:r>
              <a:rPr sz="2000" dirty="0">
                <a:latin typeface="Lucida Sans Unicode"/>
                <a:cs typeface="Lucida Sans Unicode"/>
              </a:rPr>
              <a:t>assumed</a:t>
            </a:r>
            <a:r>
              <a:rPr sz="2000" spc="-25" dirty="0">
                <a:latin typeface="Lucida Sans Unicode"/>
                <a:cs typeface="Lucida Sans Unicode"/>
              </a:rPr>
              <a:t> </a:t>
            </a:r>
            <a:r>
              <a:rPr sz="2000" dirty="0">
                <a:latin typeface="Lucida Sans Unicode"/>
                <a:cs typeface="Lucida Sans Unicode"/>
              </a:rPr>
              <a:t>by</a:t>
            </a:r>
            <a:r>
              <a:rPr sz="2000" spc="-10" dirty="0">
                <a:latin typeface="Lucida Sans Unicode"/>
                <a:cs typeface="Lucida Sans Unicode"/>
              </a:rPr>
              <a:t> </a:t>
            </a:r>
            <a:r>
              <a:rPr sz="2000" dirty="0">
                <a:latin typeface="Lucida Sans Unicode"/>
                <a:cs typeface="Lucida Sans Unicode"/>
              </a:rPr>
              <a:t>a</a:t>
            </a:r>
            <a:r>
              <a:rPr sz="2000" spc="-30" dirty="0">
                <a:latin typeface="Lucida Sans Unicode"/>
                <a:cs typeface="Lucida Sans Unicode"/>
              </a:rPr>
              <a:t> </a:t>
            </a:r>
            <a:r>
              <a:rPr sz="2000" dirty="0">
                <a:latin typeface="Lucida Sans Unicode"/>
                <a:cs typeface="Lucida Sans Unicode"/>
              </a:rPr>
              <a:t>court</a:t>
            </a:r>
            <a:r>
              <a:rPr sz="2000" spc="-40" dirty="0">
                <a:latin typeface="Lucida Sans Unicode"/>
                <a:cs typeface="Lucida Sans Unicode"/>
              </a:rPr>
              <a:t> </a:t>
            </a:r>
            <a:r>
              <a:rPr sz="2000" dirty="0">
                <a:latin typeface="Lucida Sans Unicode"/>
                <a:cs typeface="Lucida Sans Unicode"/>
              </a:rPr>
              <a:t>acts</a:t>
            </a:r>
            <a:r>
              <a:rPr sz="2000" spc="-10" dirty="0">
                <a:latin typeface="Lucida Sans Unicode"/>
                <a:cs typeface="Lucida Sans Unicode"/>
              </a:rPr>
              <a:t> </a:t>
            </a:r>
            <a:r>
              <a:rPr sz="2000" dirty="0">
                <a:latin typeface="Lucida Sans Unicode"/>
                <a:cs typeface="Lucida Sans Unicode"/>
              </a:rPr>
              <a:t>as</a:t>
            </a:r>
            <a:r>
              <a:rPr sz="2000" spc="-15" dirty="0">
                <a:latin typeface="Lucida Sans Unicode"/>
                <a:cs typeface="Lucida Sans Unicode"/>
              </a:rPr>
              <a:t> </a:t>
            </a:r>
            <a:r>
              <a:rPr sz="2000" spc="-50" dirty="0">
                <a:latin typeface="Lucida Sans Unicode"/>
                <a:cs typeface="Lucida Sans Unicode"/>
              </a:rPr>
              <a:t>a </a:t>
            </a:r>
            <a:r>
              <a:rPr sz="2000" spc="-10" dirty="0">
                <a:latin typeface="Lucida Sans Unicode"/>
                <a:cs typeface="Lucida Sans Unicode"/>
              </a:rPr>
              <a:t>guardian</a:t>
            </a:r>
            <a:endParaRPr sz="2000">
              <a:latin typeface="Lucida Sans Unicode"/>
              <a:cs typeface="Lucida Sans Unicod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98068" y="1427659"/>
            <a:ext cx="5017770" cy="4293235"/>
          </a:xfrm>
          <a:prstGeom prst="rect">
            <a:avLst/>
          </a:prstGeom>
        </p:spPr>
        <p:txBody>
          <a:bodyPr vert="horz" wrap="square" lIns="0" tIns="63500" rIns="0" bIns="0" rtlCol="0">
            <a:spAutoFit/>
          </a:bodyPr>
          <a:lstStyle/>
          <a:p>
            <a:pPr marL="12700">
              <a:lnSpc>
                <a:spcPct val="100000"/>
              </a:lnSpc>
              <a:spcBef>
                <a:spcPts val="500"/>
              </a:spcBef>
              <a:tabLst>
                <a:tab pos="268605" algn="l"/>
              </a:tabLst>
            </a:pPr>
            <a:r>
              <a:rPr sz="1350" spc="265" dirty="0">
                <a:solidFill>
                  <a:srgbClr val="2CA1BE"/>
                </a:solidFill>
                <a:latin typeface="Microsoft Sans Serif"/>
                <a:cs typeface="Microsoft Sans Serif"/>
              </a:rPr>
              <a:t>🞂</a:t>
            </a:r>
            <a:r>
              <a:rPr sz="1350" dirty="0">
                <a:solidFill>
                  <a:srgbClr val="2CA1BE"/>
                </a:solidFill>
                <a:latin typeface="Microsoft Sans Serif"/>
                <a:cs typeface="Microsoft Sans Serif"/>
              </a:rPr>
              <a:t>​	</a:t>
            </a:r>
            <a:r>
              <a:rPr sz="2000" dirty="0">
                <a:latin typeface="Lucida Sans Unicode"/>
                <a:cs typeface="Lucida Sans Unicode"/>
              </a:rPr>
              <a:t>An</a:t>
            </a:r>
            <a:r>
              <a:rPr sz="2000" spc="-25" dirty="0">
                <a:latin typeface="Lucida Sans Unicode"/>
                <a:cs typeface="Lucida Sans Unicode"/>
              </a:rPr>
              <a:t> </a:t>
            </a:r>
            <a:r>
              <a:rPr sz="2000" dirty="0">
                <a:latin typeface="Lucida Sans Unicode"/>
                <a:cs typeface="Lucida Sans Unicode"/>
              </a:rPr>
              <a:t>agreement</a:t>
            </a:r>
            <a:r>
              <a:rPr sz="2000" spc="-60" dirty="0">
                <a:latin typeface="Lucida Sans Unicode"/>
                <a:cs typeface="Lucida Sans Unicode"/>
              </a:rPr>
              <a:t> </a:t>
            </a:r>
            <a:r>
              <a:rPr sz="2000" dirty="0">
                <a:latin typeface="Lucida Sans Unicode"/>
                <a:cs typeface="Lucida Sans Unicode"/>
              </a:rPr>
              <a:t>by</a:t>
            </a:r>
            <a:r>
              <a:rPr sz="2000" spc="-5" dirty="0">
                <a:latin typeface="Lucida Sans Unicode"/>
                <a:cs typeface="Lucida Sans Unicode"/>
              </a:rPr>
              <a:t> </a:t>
            </a:r>
            <a:r>
              <a:rPr sz="2000" dirty="0">
                <a:latin typeface="Lucida Sans Unicode"/>
                <a:cs typeface="Lucida Sans Unicode"/>
              </a:rPr>
              <a:t>or</a:t>
            </a:r>
            <a:r>
              <a:rPr sz="2000" spc="-25" dirty="0">
                <a:latin typeface="Lucida Sans Unicode"/>
                <a:cs typeface="Lucida Sans Unicode"/>
              </a:rPr>
              <a:t> </a:t>
            </a:r>
            <a:r>
              <a:rPr sz="2000" dirty="0">
                <a:latin typeface="Lucida Sans Unicode"/>
                <a:cs typeface="Lucida Sans Unicode"/>
              </a:rPr>
              <a:t>with</a:t>
            </a:r>
            <a:r>
              <a:rPr sz="2000" spc="-25" dirty="0">
                <a:latin typeface="Lucida Sans Unicode"/>
                <a:cs typeface="Lucida Sans Unicode"/>
              </a:rPr>
              <a:t> </a:t>
            </a:r>
            <a:r>
              <a:rPr sz="2000" dirty="0">
                <a:latin typeface="Lucida Sans Unicode"/>
                <a:cs typeface="Lucida Sans Unicode"/>
              </a:rPr>
              <a:t>minor</a:t>
            </a:r>
            <a:r>
              <a:rPr sz="2000" spc="-50" dirty="0">
                <a:latin typeface="Lucida Sans Unicode"/>
                <a:cs typeface="Lucida Sans Unicode"/>
              </a:rPr>
              <a:t> </a:t>
            </a:r>
            <a:r>
              <a:rPr sz="2000" dirty="0">
                <a:latin typeface="Lucida Sans Unicode"/>
                <a:cs typeface="Lucida Sans Unicode"/>
              </a:rPr>
              <a:t>is</a:t>
            </a:r>
            <a:r>
              <a:rPr sz="2000" spc="-10" dirty="0">
                <a:latin typeface="Lucida Sans Unicode"/>
                <a:cs typeface="Lucida Sans Unicode"/>
              </a:rPr>
              <a:t> </a:t>
            </a:r>
            <a:r>
              <a:rPr sz="2000" spc="-20" dirty="0">
                <a:latin typeface="Lucida Sans Unicode"/>
                <a:cs typeface="Lucida Sans Unicode"/>
              </a:rPr>
              <a:t>void</a:t>
            </a:r>
            <a:endParaRPr sz="2000">
              <a:latin typeface="Lucida Sans Unicode"/>
              <a:cs typeface="Lucida Sans Unicode"/>
            </a:endParaRPr>
          </a:p>
          <a:p>
            <a:pPr marL="12700">
              <a:lnSpc>
                <a:spcPct val="100000"/>
              </a:lnSpc>
              <a:spcBef>
                <a:spcPts val="400"/>
              </a:spcBef>
              <a:tabLst>
                <a:tab pos="268605" algn="l"/>
              </a:tabLst>
            </a:pPr>
            <a:r>
              <a:rPr sz="1350" spc="265" dirty="0">
                <a:solidFill>
                  <a:srgbClr val="2CA1BE"/>
                </a:solidFill>
                <a:latin typeface="Microsoft Sans Serif"/>
                <a:cs typeface="Microsoft Sans Serif"/>
              </a:rPr>
              <a:t>🞂</a:t>
            </a:r>
            <a:r>
              <a:rPr sz="1350" dirty="0">
                <a:solidFill>
                  <a:srgbClr val="2CA1BE"/>
                </a:solidFill>
                <a:latin typeface="Microsoft Sans Serif"/>
                <a:cs typeface="Microsoft Sans Serif"/>
              </a:rPr>
              <a:t>​	</a:t>
            </a:r>
            <a:r>
              <a:rPr sz="2000" dirty="0">
                <a:latin typeface="Lucida Sans Unicode"/>
                <a:cs typeface="Lucida Sans Unicode"/>
              </a:rPr>
              <a:t>No</a:t>
            </a:r>
            <a:r>
              <a:rPr sz="2000" spc="-15" dirty="0">
                <a:latin typeface="Lucida Sans Unicode"/>
                <a:cs typeface="Lucida Sans Unicode"/>
              </a:rPr>
              <a:t> </a:t>
            </a:r>
            <a:r>
              <a:rPr sz="2000" spc="-10" dirty="0">
                <a:latin typeface="Lucida Sans Unicode"/>
                <a:cs typeface="Lucida Sans Unicode"/>
              </a:rPr>
              <a:t>ratification</a:t>
            </a:r>
            <a:endParaRPr sz="2000">
              <a:latin typeface="Lucida Sans Unicode"/>
              <a:cs typeface="Lucida Sans Unicode"/>
            </a:endParaRPr>
          </a:p>
          <a:p>
            <a:pPr marL="12700">
              <a:lnSpc>
                <a:spcPct val="100000"/>
              </a:lnSpc>
              <a:spcBef>
                <a:spcPts val="395"/>
              </a:spcBef>
              <a:tabLst>
                <a:tab pos="268605" algn="l"/>
              </a:tabLst>
            </a:pPr>
            <a:r>
              <a:rPr sz="1350" spc="265" dirty="0">
                <a:solidFill>
                  <a:srgbClr val="2CA1BE"/>
                </a:solidFill>
                <a:latin typeface="Microsoft Sans Serif"/>
                <a:cs typeface="Microsoft Sans Serif"/>
              </a:rPr>
              <a:t>🞂</a:t>
            </a:r>
            <a:r>
              <a:rPr sz="1350" dirty="0">
                <a:solidFill>
                  <a:srgbClr val="2CA1BE"/>
                </a:solidFill>
                <a:latin typeface="Microsoft Sans Serif"/>
                <a:cs typeface="Microsoft Sans Serif"/>
              </a:rPr>
              <a:t>​	</a:t>
            </a:r>
            <a:r>
              <a:rPr sz="2000" dirty="0">
                <a:latin typeface="Lucida Sans Unicode"/>
                <a:cs typeface="Lucida Sans Unicode"/>
              </a:rPr>
              <a:t>Minor</a:t>
            </a:r>
            <a:r>
              <a:rPr sz="2000" spc="-35" dirty="0">
                <a:latin typeface="Lucida Sans Unicode"/>
                <a:cs typeface="Lucida Sans Unicode"/>
              </a:rPr>
              <a:t> </a:t>
            </a:r>
            <a:r>
              <a:rPr sz="2000" dirty="0">
                <a:latin typeface="Lucida Sans Unicode"/>
                <a:cs typeface="Lucida Sans Unicode"/>
              </a:rPr>
              <a:t>can</a:t>
            </a:r>
            <a:r>
              <a:rPr sz="2000" spc="-25" dirty="0">
                <a:latin typeface="Lucida Sans Unicode"/>
                <a:cs typeface="Lucida Sans Unicode"/>
              </a:rPr>
              <a:t> </a:t>
            </a:r>
            <a:r>
              <a:rPr sz="2000" dirty="0">
                <a:latin typeface="Lucida Sans Unicode"/>
                <a:cs typeface="Lucida Sans Unicode"/>
              </a:rPr>
              <a:t>be</a:t>
            </a:r>
            <a:r>
              <a:rPr sz="2000" spc="-15" dirty="0">
                <a:latin typeface="Lucida Sans Unicode"/>
                <a:cs typeface="Lucida Sans Unicode"/>
              </a:rPr>
              <a:t> </a:t>
            </a:r>
            <a:r>
              <a:rPr sz="2000" dirty="0">
                <a:latin typeface="Lucida Sans Unicode"/>
                <a:cs typeface="Lucida Sans Unicode"/>
              </a:rPr>
              <a:t>promise</a:t>
            </a:r>
            <a:r>
              <a:rPr sz="2000" spc="-30" dirty="0">
                <a:latin typeface="Lucida Sans Unicode"/>
                <a:cs typeface="Lucida Sans Unicode"/>
              </a:rPr>
              <a:t> </a:t>
            </a:r>
            <a:r>
              <a:rPr sz="2000" dirty="0">
                <a:latin typeface="Lucida Sans Unicode"/>
                <a:cs typeface="Lucida Sans Unicode"/>
              </a:rPr>
              <a:t>or</a:t>
            </a:r>
            <a:r>
              <a:rPr sz="2000" spc="-20" dirty="0">
                <a:latin typeface="Lucida Sans Unicode"/>
                <a:cs typeface="Lucida Sans Unicode"/>
              </a:rPr>
              <a:t> </a:t>
            </a:r>
            <a:r>
              <a:rPr sz="2000" spc="-10" dirty="0">
                <a:latin typeface="Lucida Sans Unicode"/>
                <a:cs typeface="Lucida Sans Unicode"/>
              </a:rPr>
              <a:t>beneficiary</a:t>
            </a:r>
            <a:endParaRPr sz="2000">
              <a:latin typeface="Lucida Sans Unicode"/>
              <a:cs typeface="Lucida Sans Unicode"/>
            </a:endParaRPr>
          </a:p>
          <a:p>
            <a:pPr marL="12700">
              <a:lnSpc>
                <a:spcPct val="100000"/>
              </a:lnSpc>
              <a:spcBef>
                <a:spcPts val="405"/>
              </a:spcBef>
              <a:tabLst>
                <a:tab pos="268605" algn="l"/>
              </a:tabLst>
            </a:pPr>
            <a:r>
              <a:rPr sz="1350" spc="265" dirty="0">
                <a:solidFill>
                  <a:srgbClr val="2CA1BE"/>
                </a:solidFill>
                <a:latin typeface="Microsoft Sans Serif"/>
                <a:cs typeface="Microsoft Sans Serif"/>
              </a:rPr>
              <a:t>🞂</a:t>
            </a:r>
            <a:r>
              <a:rPr sz="1350" dirty="0">
                <a:solidFill>
                  <a:srgbClr val="2CA1BE"/>
                </a:solidFill>
                <a:latin typeface="Microsoft Sans Serif"/>
                <a:cs typeface="Microsoft Sans Serif"/>
              </a:rPr>
              <a:t>​	</a:t>
            </a:r>
            <a:r>
              <a:rPr sz="2000" dirty="0">
                <a:latin typeface="Lucida Sans Unicode"/>
                <a:cs typeface="Lucida Sans Unicode"/>
              </a:rPr>
              <a:t>No</a:t>
            </a:r>
            <a:r>
              <a:rPr sz="2000" spc="-40" dirty="0">
                <a:latin typeface="Lucida Sans Unicode"/>
                <a:cs typeface="Lucida Sans Unicode"/>
              </a:rPr>
              <a:t> </a:t>
            </a:r>
            <a:r>
              <a:rPr sz="2000" dirty="0">
                <a:latin typeface="Lucida Sans Unicode"/>
                <a:cs typeface="Lucida Sans Unicode"/>
              </a:rPr>
              <a:t>estoppel</a:t>
            </a:r>
            <a:r>
              <a:rPr sz="2000" spc="-20" dirty="0">
                <a:latin typeface="Lucida Sans Unicode"/>
                <a:cs typeface="Lucida Sans Unicode"/>
              </a:rPr>
              <a:t> </a:t>
            </a:r>
            <a:r>
              <a:rPr sz="2000" dirty="0">
                <a:latin typeface="Lucida Sans Unicode"/>
                <a:cs typeface="Lucida Sans Unicode"/>
              </a:rPr>
              <a:t>against</a:t>
            </a:r>
            <a:r>
              <a:rPr sz="2000" spc="-20" dirty="0">
                <a:latin typeface="Lucida Sans Unicode"/>
                <a:cs typeface="Lucida Sans Unicode"/>
              </a:rPr>
              <a:t> </a:t>
            </a:r>
            <a:r>
              <a:rPr sz="2000" spc="-10" dirty="0">
                <a:latin typeface="Lucida Sans Unicode"/>
                <a:cs typeface="Lucida Sans Unicode"/>
              </a:rPr>
              <a:t>minor</a:t>
            </a:r>
            <a:endParaRPr sz="2000">
              <a:latin typeface="Lucida Sans Unicode"/>
              <a:cs typeface="Lucida Sans Unicode"/>
            </a:endParaRPr>
          </a:p>
          <a:p>
            <a:pPr marL="12700">
              <a:lnSpc>
                <a:spcPct val="100000"/>
              </a:lnSpc>
              <a:spcBef>
                <a:spcPts val="400"/>
              </a:spcBef>
              <a:tabLst>
                <a:tab pos="268605" algn="l"/>
              </a:tabLst>
            </a:pPr>
            <a:r>
              <a:rPr sz="1350" spc="265" dirty="0">
                <a:solidFill>
                  <a:srgbClr val="2CA1BE"/>
                </a:solidFill>
                <a:latin typeface="Microsoft Sans Serif"/>
                <a:cs typeface="Microsoft Sans Serif"/>
              </a:rPr>
              <a:t>🞂</a:t>
            </a:r>
            <a:r>
              <a:rPr sz="1350" dirty="0">
                <a:solidFill>
                  <a:srgbClr val="2CA1BE"/>
                </a:solidFill>
                <a:latin typeface="Microsoft Sans Serif"/>
                <a:cs typeface="Microsoft Sans Serif"/>
              </a:rPr>
              <a:t>​	</a:t>
            </a:r>
            <a:r>
              <a:rPr sz="2000" dirty="0">
                <a:latin typeface="Lucida Sans Unicode"/>
                <a:cs typeface="Lucida Sans Unicode"/>
              </a:rPr>
              <a:t>No</a:t>
            </a:r>
            <a:r>
              <a:rPr sz="2000" spc="-25" dirty="0">
                <a:latin typeface="Lucida Sans Unicode"/>
                <a:cs typeface="Lucida Sans Unicode"/>
              </a:rPr>
              <a:t> </a:t>
            </a:r>
            <a:r>
              <a:rPr sz="2000" dirty="0">
                <a:latin typeface="Lucida Sans Unicode"/>
                <a:cs typeface="Lucida Sans Unicode"/>
              </a:rPr>
              <a:t>specific</a:t>
            </a:r>
            <a:r>
              <a:rPr sz="2000" spc="-25" dirty="0">
                <a:latin typeface="Lucida Sans Unicode"/>
                <a:cs typeface="Lucida Sans Unicode"/>
              </a:rPr>
              <a:t> </a:t>
            </a:r>
            <a:r>
              <a:rPr sz="2000" spc="-10" dirty="0">
                <a:latin typeface="Lucida Sans Unicode"/>
                <a:cs typeface="Lucida Sans Unicode"/>
              </a:rPr>
              <a:t>performance</a:t>
            </a:r>
            <a:endParaRPr sz="2000">
              <a:latin typeface="Lucida Sans Unicode"/>
              <a:cs typeface="Lucida Sans Unicode"/>
            </a:endParaRPr>
          </a:p>
          <a:p>
            <a:pPr marL="12700">
              <a:lnSpc>
                <a:spcPct val="100000"/>
              </a:lnSpc>
              <a:spcBef>
                <a:spcPts val="395"/>
              </a:spcBef>
              <a:tabLst>
                <a:tab pos="268605" algn="l"/>
              </a:tabLst>
            </a:pPr>
            <a:r>
              <a:rPr sz="1350" spc="265" dirty="0">
                <a:solidFill>
                  <a:srgbClr val="2CA1BE"/>
                </a:solidFill>
                <a:latin typeface="Microsoft Sans Serif"/>
                <a:cs typeface="Microsoft Sans Serif"/>
              </a:rPr>
              <a:t>🞂</a:t>
            </a:r>
            <a:r>
              <a:rPr sz="1350" dirty="0">
                <a:solidFill>
                  <a:srgbClr val="2CA1BE"/>
                </a:solidFill>
                <a:latin typeface="Microsoft Sans Serif"/>
                <a:cs typeface="Microsoft Sans Serif"/>
              </a:rPr>
              <a:t>​	</a:t>
            </a:r>
            <a:r>
              <a:rPr sz="2000" dirty="0">
                <a:latin typeface="Lucida Sans Unicode"/>
                <a:cs typeface="Lucida Sans Unicode"/>
              </a:rPr>
              <a:t>Liability</a:t>
            </a:r>
            <a:r>
              <a:rPr sz="2000" spc="-45" dirty="0">
                <a:latin typeface="Lucida Sans Unicode"/>
                <a:cs typeface="Lucida Sans Unicode"/>
              </a:rPr>
              <a:t> </a:t>
            </a:r>
            <a:r>
              <a:rPr sz="2000" dirty="0">
                <a:latin typeface="Lucida Sans Unicode"/>
                <a:cs typeface="Lucida Sans Unicode"/>
              </a:rPr>
              <a:t>for</a:t>
            </a:r>
            <a:r>
              <a:rPr sz="2000" spc="-35" dirty="0">
                <a:latin typeface="Lucida Sans Unicode"/>
                <a:cs typeface="Lucida Sans Unicode"/>
              </a:rPr>
              <a:t> </a:t>
            </a:r>
            <a:r>
              <a:rPr sz="2000" spc="-10" dirty="0">
                <a:latin typeface="Lucida Sans Unicode"/>
                <a:cs typeface="Lucida Sans Unicode"/>
              </a:rPr>
              <a:t>torts</a:t>
            </a:r>
            <a:endParaRPr sz="2000">
              <a:latin typeface="Lucida Sans Unicode"/>
              <a:cs typeface="Lucida Sans Unicode"/>
            </a:endParaRPr>
          </a:p>
          <a:p>
            <a:pPr marL="12700">
              <a:lnSpc>
                <a:spcPct val="100000"/>
              </a:lnSpc>
              <a:spcBef>
                <a:spcPts val="409"/>
              </a:spcBef>
              <a:tabLst>
                <a:tab pos="268605" algn="l"/>
              </a:tabLst>
            </a:pPr>
            <a:r>
              <a:rPr sz="1350" spc="265" dirty="0">
                <a:solidFill>
                  <a:srgbClr val="2CA1BE"/>
                </a:solidFill>
                <a:latin typeface="Microsoft Sans Serif"/>
                <a:cs typeface="Microsoft Sans Serif"/>
              </a:rPr>
              <a:t>🞂</a:t>
            </a:r>
            <a:r>
              <a:rPr sz="1350" dirty="0">
                <a:solidFill>
                  <a:srgbClr val="2CA1BE"/>
                </a:solidFill>
                <a:latin typeface="Microsoft Sans Serif"/>
                <a:cs typeface="Microsoft Sans Serif"/>
              </a:rPr>
              <a:t>​	</a:t>
            </a:r>
            <a:r>
              <a:rPr sz="2000" dirty="0">
                <a:latin typeface="Lucida Sans Unicode"/>
                <a:cs typeface="Lucida Sans Unicode"/>
              </a:rPr>
              <a:t>No</a:t>
            </a:r>
            <a:r>
              <a:rPr sz="2000" spc="-25" dirty="0">
                <a:latin typeface="Lucida Sans Unicode"/>
                <a:cs typeface="Lucida Sans Unicode"/>
              </a:rPr>
              <a:t> </a:t>
            </a:r>
            <a:r>
              <a:rPr sz="2000" spc="-10" dirty="0">
                <a:latin typeface="Lucida Sans Unicode"/>
                <a:cs typeface="Lucida Sans Unicode"/>
              </a:rPr>
              <a:t>insolvency</a:t>
            </a:r>
            <a:endParaRPr sz="2000">
              <a:latin typeface="Lucida Sans Unicode"/>
              <a:cs typeface="Lucida Sans Unicode"/>
            </a:endParaRPr>
          </a:p>
          <a:p>
            <a:pPr marL="12700">
              <a:lnSpc>
                <a:spcPct val="100000"/>
              </a:lnSpc>
              <a:spcBef>
                <a:spcPts val="395"/>
              </a:spcBef>
              <a:tabLst>
                <a:tab pos="268605" algn="l"/>
              </a:tabLst>
            </a:pPr>
            <a:r>
              <a:rPr sz="1350" spc="265" dirty="0">
                <a:solidFill>
                  <a:srgbClr val="2CA1BE"/>
                </a:solidFill>
                <a:latin typeface="Microsoft Sans Serif"/>
                <a:cs typeface="Microsoft Sans Serif"/>
              </a:rPr>
              <a:t>🞂</a:t>
            </a:r>
            <a:r>
              <a:rPr sz="1350" dirty="0">
                <a:solidFill>
                  <a:srgbClr val="2CA1BE"/>
                </a:solidFill>
                <a:latin typeface="Microsoft Sans Serif"/>
                <a:cs typeface="Microsoft Sans Serif"/>
              </a:rPr>
              <a:t>​	</a:t>
            </a:r>
            <a:r>
              <a:rPr sz="2000" dirty="0">
                <a:latin typeface="Lucida Sans Unicode"/>
                <a:cs typeface="Lucida Sans Unicode"/>
              </a:rPr>
              <a:t>Minor</a:t>
            </a:r>
            <a:r>
              <a:rPr sz="2000" spc="-40" dirty="0">
                <a:latin typeface="Lucida Sans Unicode"/>
                <a:cs typeface="Lucida Sans Unicode"/>
              </a:rPr>
              <a:t> </a:t>
            </a:r>
            <a:r>
              <a:rPr sz="2000" dirty="0">
                <a:latin typeface="Lucida Sans Unicode"/>
                <a:cs typeface="Lucida Sans Unicode"/>
              </a:rPr>
              <a:t>as</a:t>
            </a:r>
            <a:r>
              <a:rPr sz="2000" spc="-5" dirty="0">
                <a:latin typeface="Lucida Sans Unicode"/>
                <a:cs typeface="Lucida Sans Unicode"/>
              </a:rPr>
              <a:t> </a:t>
            </a:r>
            <a:r>
              <a:rPr sz="2000" dirty="0">
                <a:latin typeface="Lucida Sans Unicode"/>
                <a:cs typeface="Lucida Sans Unicode"/>
              </a:rPr>
              <a:t>a </a:t>
            </a:r>
            <a:r>
              <a:rPr sz="2000" spc="-10" dirty="0">
                <a:latin typeface="Lucida Sans Unicode"/>
                <a:cs typeface="Lucida Sans Unicode"/>
              </a:rPr>
              <a:t>partner</a:t>
            </a:r>
            <a:endParaRPr sz="2000">
              <a:latin typeface="Lucida Sans Unicode"/>
              <a:cs typeface="Lucida Sans Unicode"/>
            </a:endParaRPr>
          </a:p>
          <a:p>
            <a:pPr marL="12700">
              <a:lnSpc>
                <a:spcPct val="100000"/>
              </a:lnSpc>
              <a:spcBef>
                <a:spcPts val="395"/>
              </a:spcBef>
              <a:tabLst>
                <a:tab pos="268605" algn="l"/>
              </a:tabLst>
            </a:pPr>
            <a:r>
              <a:rPr sz="1350" spc="265" dirty="0">
                <a:solidFill>
                  <a:srgbClr val="2CA1BE"/>
                </a:solidFill>
                <a:latin typeface="Microsoft Sans Serif"/>
                <a:cs typeface="Microsoft Sans Serif"/>
              </a:rPr>
              <a:t>🞂</a:t>
            </a:r>
            <a:r>
              <a:rPr sz="1350" dirty="0">
                <a:solidFill>
                  <a:srgbClr val="2CA1BE"/>
                </a:solidFill>
                <a:latin typeface="Microsoft Sans Serif"/>
                <a:cs typeface="Microsoft Sans Serif"/>
              </a:rPr>
              <a:t>​	</a:t>
            </a:r>
            <a:r>
              <a:rPr sz="2000" dirty="0">
                <a:latin typeface="Lucida Sans Unicode"/>
                <a:cs typeface="Lucida Sans Unicode"/>
              </a:rPr>
              <a:t>Minor</a:t>
            </a:r>
            <a:r>
              <a:rPr sz="2000" spc="-45" dirty="0">
                <a:latin typeface="Lucida Sans Unicode"/>
                <a:cs typeface="Lucida Sans Unicode"/>
              </a:rPr>
              <a:t> </a:t>
            </a:r>
            <a:r>
              <a:rPr sz="2000" dirty="0">
                <a:latin typeface="Lucida Sans Unicode"/>
                <a:cs typeface="Lucida Sans Unicode"/>
              </a:rPr>
              <a:t>as</a:t>
            </a:r>
            <a:r>
              <a:rPr sz="2000" spc="-10" dirty="0">
                <a:latin typeface="Lucida Sans Unicode"/>
                <a:cs typeface="Lucida Sans Unicode"/>
              </a:rPr>
              <a:t> </a:t>
            </a:r>
            <a:r>
              <a:rPr sz="2000" dirty="0">
                <a:latin typeface="Lucida Sans Unicode"/>
                <a:cs typeface="Lucida Sans Unicode"/>
              </a:rPr>
              <a:t>an</a:t>
            </a:r>
            <a:r>
              <a:rPr sz="2000" spc="-15" dirty="0">
                <a:latin typeface="Lucida Sans Unicode"/>
                <a:cs typeface="Lucida Sans Unicode"/>
              </a:rPr>
              <a:t> </a:t>
            </a:r>
            <a:r>
              <a:rPr sz="2000" spc="-10" dirty="0">
                <a:latin typeface="Lucida Sans Unicode"/>
                <a:cs typeface="Lucida Sans Unicode"/>
              </a:rPr>
              <a:t>agent</a:t>
            </a:r>
            <a:endParaRPr sz="2000">
              <a:latin typeface="Lucida Sans Unicode"/>
              <a:cs typeface="Lucida Sans Unicode"/>
            </a:endParaRPr>
          </a:p>
          <a:p>
            <a:pPr marL="12700">
              <a:lnSpc>
                <a:spcPct val="100000"/>
              </a:lnSpc>
              <a:spcBef>
                <a:spcPts val="409"/>
              </a:spcBef>
              <a:tabLst>
                <a:tab pos="268605" algn="l"/>
              </a:tabLst>
            </a:pPr>
            <a:r>
              <a:rPr sz="1350" spc="265" dirty="0">
                <a:solidFill>
                  <a:srgbClr val="2CA1BE"/>
                </a:solidFill>
                <a:latin typeface="Microsoft Sans Serif"/>
                <a:cs typeface="Microsoft Sans Serif"/>
              </a:rPr>
              <a:t>🞂</a:t>
            </a:r>
            <a:r>
              <a:rPr sz="1350" dirty="0">
                <a:solidFill>
                  <a:srgbClr val="2CA1BE"/>
                </a:solidFill>
                <a:latin typeface="Microsoft Sans Serif"/>
                <a:cs typeface="Microsoft Sans Serif"/>
              </a:rPr>
              <a:t>​	</a:t>
            </a:r>
            <a:r>
              <a:rPr sz="2000" dirty="0">
                <a:latin typeface="Lucida Sans Unicode"/>
                <a:cs typeface="Lucida Sans Unicode"/>
              </a:rPr>
              <a:t>Minor</a:t>
            </a:r>
            <a:r>
              <a:rPr sz="2000" spc="-45" dirty="0">
                <a:latin typeface="Lucida Sans Unicode"/>
                <a:cs typeface="Lucida Sans Unicode"/>
              </a:rPr>
              <a:t> </a:t>
            </a:r>
            <a:r>
              <a:rPr sz="2000" dirty="0">
                <a:latin typeface="Lucida Sans Unicode"/>
                <a:cs typeface="Lucida Sans Unicode"/>
              </a:rPr>
              <a:t>cannot</a:t>
            </a:r>
            <a:r>
              <a:rPr sz="2000" spc="-40" dirty="0">
                <a:latin typeface="Lucida Sans Unicode"/>
                <a:cs typeface="Lucida Sans Unicode"/>
              </a:rPr>
              <a:t> </a:t>
            </a:r>
            <a:r>
              <a:rPr sz="2000" dirty="0">
                <a:latin typeface="Lucida Sans Unicode"/>
                <a:cs typeface="Lucida Sans Unicode"/>
              </a:rPr>
              <a:t>bind</a:t>
            </a:r>
            <a:r>
              <a:rPr sz="2000" spc="-25" dirty="0">
                <a:latin typeface="Lucida Sans Unicode"/>
                <a:cs typeface="Lucida Sans Unicode"/>
              </a:rPr>
              <a:t> </a:t>
            </a:r>
            <a:r>
              <a:rPr sz="2000" dirty="0">
                <a:latin typeface="Lucida Sans Unicode"/>
                <a:cs typeface="Lucida Sans Unicode"/>
              </a:rPr>
              <a:t>parent</a:t>
            </a:r>
            <a:r>
              <a:rPr sz="2000" spc="-25" dirty="0">
                <a:latin typeface="Lucida Sans Unicode"/>
                <a:cs typeface="Lucida Sans Unicode"/>
              </a:rPr>
              <a:t> </a:t>
            </a:r>
            <a:r>
              <a:rPr sz="2000" dirty="0">
                <a:latin typeface="Lucida Sans Unicode"/>
                <a:cs typeface="Lucida Sans Unicode"/>
              </a:rPr>
              <a:t>or</a:t>
            </a:r>
            <a:r>
              <a:rPr sz="2000" spc="-15" dirty="0">
                <a:latin typeface="Lucida Sans Unicode"/>
                <a:cs typeface="Lucida Sans Unicode"/>
              </a:rPr>
              <a:t> </a:t>
            </a:r>
            <a:r>
              <a:rPr sz="2000" spc="-10" dirty="0">
                <a:latin typeface="Lucida Sans Unicode"/>
                <a:cs typeface="Lucida Sans Unicode"/>
              </a:rPr>
              <a:t>guardian</a:t>
            </a:r>
            <a:endParaRPr sz="2000">
              <a:latin typeface="Lucida Sans Unicode"/>
              <a:cs typeface="Lucida Sans Unicode"/>
            </a:endParaRPr>
          </a:p>
          <a:p>
            <a:pPr marL="12700">
              <a:lnSpc>
                <a:spcPct val="100000"/>
              </a:lnSpc>
              <a:spcBef>
                <a:spcPts val="400"/>
              </a:spcBef>
              <a:tabLst>
                <a:tab pos="268605" algn="l"/>
              </a:tabLst>
            </a:pPr>
            <a:r>
              <a:rPr sz="1350" spc="265" dirty="0">
                <a:solidFill>
                  <a:srgbClr val="2CA1BE"/>
                </a:solidFill>
                <a:latin typeface="Microsoft Sans Serif"/>
                <a:cs typeface="Microsoft Sans Serif"/>
              </a:rPr>
              <a:t>🞂</a:t>
            </a:r>
            <a:r>
              <a:rPr sz="1350" dirty="0">
                <a:solidFill>
                  <a:srgbClr val="2CA1BE"/>
                </a:solidFill>
                <a:latin typeface="Microsoft Sans Serif"/>
                <a:cs typeface="Microsoft Sans Serif"/>
              </a:rPr>
              <a:t>​	</a:t>
            </a:r>
            <a:r>
              <a:rPr sz="2000" dirty="0">
                <a:latin typeface="Lucida Sans Unicode"/>
                <a:cs typeface="Lucida Sans Unicode"/>
              </a:rPr>
              <a:t>Joint</a:t>
            </a:r>
            <a:r>
              <a:rPr sz="2000" spc="-30" dirty="0">
                <a:latin typeface="Lucida Sans Unicode"/>
                <a:cs typeface="Lucida Sans Unicode"/>
              </a:rPr>
              <a:t> </a:t>
            </a:r>
            <a:r>
              <a:rPr sz="2000" dirty="0">
                <a:latin typeface="Lucida Sans Unicode"/>
                <a:cs typeface="Lucida Sans Unicode"/>
              </a:rPr>
              <a:t>contact</a:t>
            </a:r>
            <a:r>
              <a:rPr sz="2000" spc="-35" dirty="0">
                <a:latin typeface="Lucida Sans Unicode"/>
                <a:cs typeface="Lucida Sans Unicode"/>
              </a:rPr>
              <a:t> </a:t>
            </a:r>
            <a:r>
              <a:rPr sz="2000" dirty="0">
                <a:latin typeface="Lucida Sans Unicode"/>
                <a:cs typeface="Lucida Sans Unicode"/>
              </a:rPr>
              <a:t>by</a:t>
            </a:r>
            <a:r>
              <a:rPr sz="2000" spc="-5" dirty="0">
                <a:latin typeface="Lucida Sans Unicode"/>
                <a:cs typeface="Lucida Sans Unicode"/>
              </a:rPr>
              <a:t> </a:t>
            </a:r>
            <a:r>
              <a:rPr sz="2000" dirty="0">
                <a:latin typeface="Lucida Sans Unicode"/>
                <a:cs typeface="Lucida Sans Unicode"/>
              </a:rPr>
              <a:t>minor</a:t>
            </a:r>
            <a:r>
              <a:rPr sz="2000" spc="-50" dirty="0">
                <a:latin typeface="Lucida Sans Unicode"/>
                <a:cs typeface="Lucida Sans Unicode"/>
              </a:rPr>
              <a:t> </a:t>
            </a:r>
            <a:r>
              <a:rPr sz="2000" dirty="0">
                <a:latin typeface="Lucida Sans Unicode"/>
                <a:cs typeface="Lucida Sans Unicode"/>
              </a:rPr>
              <a:t>or</a:t>
            </a:r>
            <a:r>
              <a:rPr sz="2000" spc="-20" dirty="0">
                <a:latin typeface="Lucida Sans Unicode"/>
                <a:cs typeface="Lucida Sans Unicode"/>
              </a:rPr>
              <a:t> </a:t>
            </a:r>
            <a:r>
              <a:rPr sz="2000" spc="-10" dirty="0">
                <a:latin typeface="Lucida Sans Unicode"/>
                <a:cs typeface="Lucida Sans Unicode"/>
              </a:rPr>
              <a:t>adult</a:t>
            </a:r>
            <a:endParaRPr sz="2000">
              <a:latin typeface="Lucida Sans Unicode"/>
              <a:cs typeface="Lucida Sans Unicode"/>
            </a:endParaRPr>
          </a:p>
          <a:p>
            <a:pPr marL="12700">
              <a:lnSpc>
                <a:spcPct val="100000"/>
              </a:lnSpc>
              <a:spcBef>
                <a:spcPts val="395"/>
              </a:spcBef>
              <a:tabLst>
                <a:tab pos="268605" algn="l"/>
              </a:tabLst>
            </a:pPr>
            <a:r>
              <a:rPr sz="1350" spc="265" dirty="0">
                <a:solidFill>
                  <a:srgbClr val="2CA1BE"/>
                </a:solidFill>
                <a:latin typeface="Microsoft Sans Serif"/>
                <a:cs typeface="Microsoft Sans Serif"/>
              </a:rPr>
              <a:t>🞂</a:t>
            </a:r>
            <a:r>
              <a:rPr sz="1350" dirty="0">
                <a:solidFill>
                  <a:srgbClr val="2CA1BE"/>
                </a:solidFill>
                <a:latin typeface="Microsoft Sans Serif"/>
                <a:cs typeface="Microsoft Sans Serif"/>
              </a:rPr>
              <a:t>​	</a:t>
            </a:r>
            <a:r>
              <a:rPr sz="2000" dirty="0">
                <a:latin typeface="Lucida Sans Unicode"/>
                <a:cs typeface="Lucida Sans Unicode"/>
              </a:rPr>
              <a:t>Minors</a:t>
            </a:r>
            <a:r>
              <a:rPr sz="2000" spc="-60" dirty="0">
                <a:latin typeface="Lucida Sans Unicode"/>
                <a:cs typeface="Lucida Sans Unicode"/>
              </a:rPr>
              <a:t> </a:t>
            </a:r>
            <a:r>
              <a:rPr sz="2000" dirty="0">
                <a:latin typeface="Lucida Sans Unicode"/>
                <a:cs typeface="Lucida Sans Unicode"/>
              </a:rPr>
              <a:t>liability</a:t>
            </a:r>
            <a:r>
              <a:rPr sz="2000" spc="-25" dirty="0">
                <a:latin typeface="Lucida Sans Unicode"/>
                <a:cs typeface="Lucida Sans Unicode"/>
              </a:rPr>
              <a:t> </a:t>
            </a:r>
            <a:r>
              <a:rPr sz="2000" dirty="0">
                <a:latin typeface="Lucida Sans Unicode"/>
                <a:cs typeface="Lucida Sans Unicode"/>
              </a:rPr>
              <a:t>for</a:t>
            </a:r>
            <a:r>
              <a:rPr sz="2000" spc="-45" dirty="0">
                <a:latin typeface="Lucida Sans Unicode"/>
                <a:cs typeface="Lucida Sans Unicode"/>
              </a:rPr>
              <a:t> </a:t>
            </a:r>
            <a:r>
              <a:rPr sz="2000" spc="-10" dirty="0">
                <a:latin typeface="Lucida Sans Unicode"/>
                <a:cs typeface="Lucida Sans Unicode"/>
              </a:rPr>
              <a:t>necessaries</a:t>
            </a:r>
            <a:endParaRPr sz="2000">
              <a:latin typeface="Lucida Sans Unicode"/>
              <a:cs typeface="Lucida Sans Unicode"/>
            </a:endParaRPr>
          </a:p>
        </p:txBody>
      </p:sp>
      <p:pic>
        <p:nvPicPr>
          <p:cNvPr id="3" name="object 3"/>
          <p:cNvPicPr/>
          <p:nvPr/>
        </p:nvPicPr>
        <p:blipFill>
          <a:blip r:embed="rId2" cstate="print"/>
          <a:stretch>
            <a:fillRect/>
          </a:stretch>
        </p:blipFill>
        <p:spPr>
          <a:xfrm>
            <a:off x="702562" y="729995"/>
            <a:ext cx="7623053" cy="28346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668" y="682497"/>
            <a:ext cx="10633710" cy="5056505"/>
          </a:xfrm>
          <a:prstGeom prst="rect">
            <a:avLst/>
          </a:prstGeom>
        </p:spPr>
        <p:txBody>
          <a:bodyPr vert="horz" wrap="square" lIns="0" tIns="13335" rIns="0" bIns="0" rtlCol="0">
            <a:spAutoFit/>
          </a:bodyPr>
          <a:lstStyle/>
          <a:p>
            <a:pPr marL="12700" marR="5080">
              <a:lnSpc>
                <a:spcPct val="100000"/>
              </a:lnSpc>
              <a:spcBef>
                <a:spcPts val="105"/>
              </a:spcBef>
            </a:pPr>
            <a:r>
              <a:rPr sz="2000" dirty="0">
                <a:latin typeface="Lucida Sans Unicode"/>
                <a:cs typeface="Lucida Sans Unicode"/>
              </a:rPr>
              <a:t>Consent</a:t>
            </a:r>
            <a:r>
              <a:rPr sz="2000" spc="-40" dirty="0">
                <a:latin typeface="Lucida Sans Unicode"/>
                <a:cs typeface="Lucida Sans Unicode"/>
              </a:rPr>
              <a:t> </a:t>
            </a:r>
            <a:r>
              <a:rPr sz="2000" dirty="0">
                <a:latin typeface="Lucida Sans Unicode"/>
                <a:cs typeface="Lucida Sans Unicode"/>
              </a:rPr>
              <a:t>means</a:t>
            </a:r>
            <a:r>
              <a:rPr sz="2000" spc="-35" dirty="0">
                <a:latin typeface="Lucida Sans Unicode"/>
                <a:cs typeface="Lucida Sans Unicode"/>
              </a:rPr>
              <a:t> </a:t>
            </a:r>
            <a:r>
              <a:rPr sz="2000" dirty="0">
                <a:latin typeface="Lucida Sans Unicode"/>
                <a:cs typeface="Lucida Sans Unicode"/>
              </a:rPr>
              <a:t>the</a:t>
            </a:r>
            <a:r>
              <a:rPr sz="2000" spc="-30" dirty="0">
                <a:latin typeface="Lucida Sans Unicode"/>
                <a:cs typeface="Lucida Sans Unicode"/>
              </a:rPr>
              <a:t> </a:t>
            </a:r>
            <a:r>
              <a:rPr sz="2000" dirty="0">
                <a:latin typeface="Lucida Sans Unicode"/>
                <a:cs typeface="Lucida Sans Unicode"/>
              </a:rPr>
              <a:t>willingness</a:t>
            </a:r>
            <a:r>
              <a:rPr sz="2000" spc="-35" dirty="0">
                <a:latin typeface="Lucida Sans Unicode"/>
                <a:cs typeface="Lucida Sans Unicode"/>
              </a:rPr>
              <a:t> </a:t>
            </a:r>
            <a:r>
              <a:rPr sz="2000" dirty="0">
                <a:latin typeface="Lucida Sans Unicode"/>
                <a:cs typeface="Lucida Sans Unicode"/>
              </a:rPr>
              <a:t>of</a:t>
            </a:r>
            <a:r>
              <a:rPr sz="2000" spc="-10" dirty="0">
                <a:latin typeface="Lucida Sans Unicode"/>
                <a:cs typeface="Lucida Sans Unicode"/>
              </a:rPr>
              <a:t> </a:t>
            </a:r>
            <a:r>
              <a:rPr sz="2000" dirty="0">
                <a:latin typeface="Lucida Sans Unicode"/>
                <a:cs typeface="Lucida Sans Unicode"/>
              </a:rPr>
              <a:t>the</a:t>
            </a:r>
            <a:r>
              <a:rPr sz="2000" spc="-25" dirty="0">
                <a:latin typeface="Lucida Sans Unicode"/>
                <a:cs typeface="Lucida Sans Unicode"/>
              </a:rPr>
              <a:t> </a:t>
            </a:r>
            <a:r>
              <a:rPr sz="2000" dirty="0">
                <a:latin typeface="Lucida Sans Unicode"/>
                <a:cs typeface="Lucida Sans Unicode"/>
              </a:rPr>
              <a:t>parties to</a:t>
            </a:r>
            <a:r>
              <a:rPr sz="2000" spc="-25" dirty="0">
                <a:latin typeface="Lucida Sans Unicode"/>
                <a:cs typeface="Lucida Sans Unicode"/>
              </a:rPr>
              <a:t> </a:t>
            </a:r>
            <a:r>
              <a:rPr sz="2000" dirty="0">
                <a:latin typeface="Lucida Sans Unicode"/>
                <a:cs typeface="Lucida Sans Unicode"/>
              </a:rPr>
              <a:t>enter</a:t>
            </a:r>
            <a:r>
              <a:rPr sz="2000" spc="-35" dirty="0">
                <a:latin typeface="Lucida Sans Unicode"/>
                <a:cs typeface="Lucida Sans Unicode"/>
              </a:rPr>
              <a:t> </a:t>
            </a:r>
            <a:r>
              <a:rPr sz="2000" dirty="0">
                <a:latin typeface="Lucida Sans Unicode"/>
                <a:cs typeface="Lucida Sans Unicode"/>
              </a:rPr>
              <a:t>into</a:t>
            </a:r>
            <a:r>
              <a:rPr sz="2000" spc="-20" dirty="0">
                <a:latin typeface="Lucida Sans Unicode"/>
                <a:cs typeface="Lucida Sans Unicode"/>
              </a:rPr>
              <a:t> </a:t>
            </a:r>
            <a:r>
              <a:rPr sz="2000" dirty="0">
                <a:latin typeface="Lucida Sans Unicode"/>
                <a:cs typeface="Lucida Sans Unicode"/>
              </a:rPr>
              <a:t>a</a:t>
            </a:r>
            <a:r>
              <a:rPr sz="2000" spc="-15" dirty="0">
                <a:latin typeface="Lucida Sans Unicode"/>
                <a:cs typeface="Lucida Sans Unicode"/>
              </a:rPr>
              <a:t> </a:t>
            </a:r>
            <a:r>
              <a:rPr sz="2000" dirty="0">
                <a:latin typeface="Lucida Sans Unicode"/>
                <a:cs typeface="Lucida Sans Unicode"/>
              </a:rPr>
              <a:t>contract.</a:t>
            </a:r>
            <a:r>
              <a:rPr sz="2000" spc="-45" dirty="0">
                <a:latin typeface="Lucida Sans Unicode"/>
                <a:cs typeface="Lucida Sans Unicode"/>
              </a:rPr>
              <a:t> </a:t>
            </a:r>
            <a:r>
              <a:rPr sz="2000" dirty="0">
                <a:latin typeface="Lucida Sans Unicode"/>
                <a:cs typeface="Lucida Sans Unicode"/>
              </a:rPr>
              <a:t>In</a:t>
            </a:r>
            <a:r>
              <a:rPr sz="2000" spc="-10" dirty="0">
                <a:latin typeface="Lucida Sans Unicode"/>
                <a:cs typeface="Lucida Sans Unicode"/>
              </a:rPr>
              <a:t> </a:t>
            </a:r>
            <a:r>
              <a:rPr sz="2000" dirty="0">
                <a:latin typeface="Lucida Sans Unicode"/>
                <a:cs typeface="Lucida Sans Unicode"/>
              </a:rPr>
              <a:t>English</a:t>
            </a:r>
            <a:r>
              <a:rPr sz="2000" spc="-35" dirty="0">
                <a:latin typeface="Lucida Sans Unicode"/>
                <a:cs typeface="Lucida Sans Unicode"/>
              </a:rPr>
              <a:t> </a:t>
            </a:r>
            <a:r>
              <a:rPr sz="2000" spc="-25" dirty="0">
                <a:latin typeface="Lucida Sans Unicode"/>
                <a:cs typeface="Lucida Sans Unicode"/>
              </a:rPr>
              <a:t>law </a:t>
            </a:r>
            <a:r>
              <a:rPr sz="2000" dirty="0">
                <a:latin typeface="Lucida Sans Unicode"/>
                <a:cs typeface="Lucida Sans Unicode"/>
              </a:rPr>
              <a:t>consent</a:t>
            </a:r>
            <a:r>
              <a:rPr sz="2000" spc="-50" dirty="0">
                <a:latin typeface="Lucida Sans Unicode"/>
                <a:cs typeface="Lucida Sans Unicode"/>
              </a:rPr>
              <a:t> </a:t>
            </a:r>
            <a:r>
              <a:rPr sz="2000" dirty="0">
                <a:latin typeface="Lucida Sans Unicode"/>
                <a:cs typeface="Lucida Sans Unicode"/>
              </a:rPr>
              <a:t>means</a:t>
            </a:r>
            <a:r>
              <a:rPr sz="2000" spc="-20" dirty="0">
                <a:latin typeface="Lucida Sans Unicode"/>
                <a:cs typeface="Lucida Sans Unicode"/>
              </a:rPr>
              <a:t> </a:t>
            </a:r>
            <a:r>
              <a:rPr sz="2000" dirty="0">
                <a:latin typeface="Lucida Sans Unicode"/>
                <a:cs typeface="Lucida Sans Unicode"/>
              </a:rPr>
              <a:t>“Consensus</a:t>
            </a:r>
            <a:r>
              <a:rPr sz="2000" spc="-45" dirty="0">
                <a:latin typeface="Lucida Sans Unicode"/>
                <a:cs typeface="Lucida Sans Unicode"/>
              </a:rPr>
              <a:t> </a:t>
            </a:r>
            <a:r>
              <a:rPr sz="2000" dirty="0">
                <a:latin typeface="Lucida Sans Unicode"/>
                <a:cs typeface="Lucida Sans Unicode"/>
              </a:rPr>
              <a:t>Ad</a:t>
            </a:r>
            <a:r>
              <a:rPr sz="2000" spc="-20" dirty="0">
                <a:latin typeface="Lucida Sans Unicode"/>
                <a:cs typeface="Lucida Sans Unicode"/>
              </a:rPr>
              <a:t> </a:t>
            </a:r>
            <a:r>
              <a:rPr sz="2000" dirty="0">
                <a:latin typeface="Lucida Sans Unicode"/>
                <a:cs typeface="Lucida Sans Unicode"/>
              </a:rPr>
              <a:t>Idem”</a:t>
            </a:r>
            <a:r>
              <a:rPr sz="2000" spc="-20" dirty="0">
                <a:latin typeface="Lucida Sans Unicode"/>
                <a:cs typeface="Lucida Sans Unicode"/>
              </a:rPr>
              <a:t> </a:t>
            </a:r>
            <a:r>
              <a:rPr sz="2000" dirty="0">
                <a:latin typeface="Lucida Sans Unicode"/>
                <a:cs typeface="Lucida Sans Unicode"/>
              </a:rPr>
              <a:t>which</a:t>
            </a:r>
            <a:r>
              <a:rPr sz="2000" spc="-40" dirty="0">
                <a:latin typeface="Lucida Sans Unicode"/>
                <a:cs typeface="Lucida Sans Unicode"/>
              </a:rPr>
              <a:t> </a:t>
            </a:r>
            <a:r>
              <a:rPr sz="2000" dirty="0">
                <a:latin typeface="Lucida Sans Unicode"/>
                <a:cs typeface="Lucida Sans Unicode"/>
              </a:rPr>
              <a:t>means</a:t>
            </a:r>
            <a:r>
              <a:rPr sz="2000" spc="-35" dirty="0">
                <a:latin typeface="Lucida Sans Unicode"/>
                <a:cs typeface="Lucida Sans Unicode"/>
              </a:rPr>
              <a:t> </a:t>
            </a:r>
            <a:r>
              <a:rPr sz="2000" dirty="0">
                <a:latin typeface="Lucida Sans Unicode"/>
                <a:cs typeface="Lucida Sans Unicode"/>
              </a:rPr>
              <a:t>identity</a:t>
            </a:r>
            <a:r>
              <a:rPr sz="2000" spc="-15" dirty="0">
                <a:latin typeface="Lucida Sans Unicode"/>
                <a:cs typeface="Lucida Sans Unicode"/>
              </a:rPr>
              <a:t> </a:t>
            </a:r>
            <a:r>
              <a:rPr sz="2000" dirty="0">
                <a:latin typeface="Lucida Sans Unicode"/>
                <a:cs typeface="Lucida Sans Unicode"/>
              </a:rPr>
              <a:t>of</a:t>
            </a:r>
            <a:r>
              <a:rPr sz="2000" spc="-20" dirty="0">
                <a:latin typeface="Lucida Sans Unicode"/>
                <a:cs typeface="Lucida Sans Unicode"/>
              </a:rPr>
              <a:t> </a:t>
            </a:r>
            <a:r>
              <a:rPr sz="2000" dirty="0">
                <a:latin typeface="Lucida Sans Unicode"/>
                <a:cs typeface="Lucida Sans Unicode"/>
              </a:rPr>
              <a:t>minds.</a:t>
            </a:r>
            <a:r>
              <a:rPr sz="2000" spc="-25" dirty="0">
                <a:latin typeface="Lucida Sans Unicode"/>
                <a:cs typeface="Lucida Sans Unicode"/>
              </a:rPr>
              <a:t> </a:t>
            </a:r>
            <a:r>
              <a:rPr sz="2000" dirty="0">
                <a:latin typeface="Lucida Sans Unicode"/>
                <a:cs typeface="Lucida Sans Unicode"/>
              </a:rPr>
              <a:t>So</a:t>
            </a:r>
            <a:r>
              <a:rPr sz="2000" spc="-15" dirty="0">
                <a:latin typeface="Lucida Sans Unicode"/>
                <a:cs typeface="Lucida Sans Unicode"/>
              </a:rPr>
              <a:t> </a:t>
            </a:r>
            <a:r>
              <a:rPr sz="2000" dirty="0">
                <a:latin typeface="Lucida Sans Unicode"/>
                <a:cs typeface="Lucida Sans Unicode"/>
              </a:rPr>
              <a:t>the</a:t>
            </a:r>
            <a:r>
              <a:rPr sz="2000" spc="-10" dirty="0">
                <a:latin typeface="Lucida Sans Unicode"/>
                <a:cs typeface="Lucida Sans Unicode"/>
              </a:rPr>
              <a:t> </a:t>
            </a:r>
            <a:r>
              <a:rPr sz="2000" dirty="0">
                <a:latin typeface="Lucida Sans Unicode"/>
                <a:cs typeface="Lucida Sans Unicode"/>
              </a:rPr>
              <a:t>parties</a:t>
            </a:r>
            <a:r>
              <a:rPr sz="2000" spc="-15" dirty="0">
                <a:latin typeface="Lucida Sans Unicode"/>
                <a:cs typeface="Lucida Sans Unicode"/>
              </a:rPr>
              <a:t> </a:t>
            </a:r>
            <a:r>
              <a:rPr sz="2000" spc="-25" dirty="0">
                <a:latin typeface="Lucida Sans Unicode"/>
                <a:cs typeface="Lucida Sans Unicode"/>
              </a:rPr>
              <a:t>to </a:t>
            </a:r>
            <a:r>
              <a:rPr sz="2000" dirty="0">
                <a:latin typeface="Lucida Sans Unicode"/>
                <a:cs typeface="Lucida Sans Unicode"/>
              </a:rPr>
              <a:t>the</a:t>
            </a:r>
            <a:r>
              <a:rPr sz="2000" spc="-35" dirty="0">
                <a:latin typeface="Lucida Sans Unicode"/>
                <a:cs typeface="Lucida Sans Unicode"/>
              </a:rPr>
              <a:t> </a:t>
            </a:r>
            <a:r>
              <a:rPr sz="2000" dirty="0">
                <a:latin typeface="Lucida Sans Unicode"/>
                <a:cs typeface="Lucida Sans Unicode"/>
              </a:rPr>
              <a:t>contract</a:t>
            </a:r>
            <a:r>
              <a:rPr sz="2000" spc="-40" dirty="0">
                <a:latin typeface="Lucida Sans Unicode"/>
                <a:cs typeface="Lucida Sans Unicode"/>
              </a:rPr>
              <a:t> </a:t>
            </a:r>
            <a:r>
              <a:rPr sz="2000" dirty="0">
                <a:latin typeface="Lucida Sans Unicode"/>
                <a:cs typeface="Lucida Sans Unicode"/>
              </a:rPr>
              <a:t>must</a:t>
            </a:r>
            <a:r>
              <a:rPr sz="2000" spc="-30" dirty="0">
                <a:latin typeface="Lucida Sans Unicode"/>
                <a:cs typeface="Lucida Sans Unicode"/>
              </a:rPr>
              <a:t> </a:t>
            </a:r>
            <a:r>
              <a:rPr sz="2000" dirty="0">
                <a:latin typeface="Lucida Sans Unicode"/>
                <a:cs typeface="Lucida Sans Unicode"/>
              </a:rPr>
              <a:t>give</a:t>
            </a:r>
            <a:r>
              <a:rPr sz="2000" spc="-10" dirty="0">
                <a:latin typeface="Lucida Sans Unicode"/>
                <a:cs typeface="Lucida Sans Unicode"/>
              </a:rPr>
              <a:t> </a:t>
            </a:r>
            <a:r>
              <a:rPr sz="2000" dirty="0">
                <a:latin typeface="Lucida Sans Unicode"/>
                <a:cs typeface="Lucida Sans Unicode"/>
              </a:rPr>
              <a:t>their</a:t>
            </a:r>
            <a:r>
              <a:rPr sz="2000" spc="-35" dirty="0">
                <a:latin typeface="Lucida Sans Unicode"/>
                <a:cs typeface="Lucida Sans Unicode"/>
              </a:rPr>
              <a:t> </a:t>
            </a:r>
            <a:r>
              <a:rPr sz="2000" dirty="0">
                <a:latin typeface="Lucida Sans Unicode"/>
                <a:cs typeface="Lucida Sans Unicode"/>
              </a:rPr>
              <a:t>willingness</a:t>
            </a:r>
            <a:r>
              <a:rPr sz="2000" spc="-45" dirty="0">
                <a:latin typeface="Lucida Sans Unicode"/>
                <a:cs typeface="Lucida Sans Unicode"/>
              </a:rPr>
              <a:t> </a:t>
            </a:r>
            <a:r>
              <a:rPr sz="2000" dirty="0">
                <a:latin typeface="Lucida Sans Unicode"/>
                <a:cs typeface="Lucida Sans Unicode"/>
              </a:rPr>
              <a:t>with</a:t>
            </a:r>
            <a:r>
              <a:rPr sz="2000" spc="-30" dirty="0">
                <a:latin typeface="Lucida Sans Unicode"/>
                <a:cs typeface="Lucida Sans Unicode"/>
              </a:rPr>
              <a:t> </a:t>
            </a:r>
            <a:r>
              <a:rPr sz="2000" dirty="0">
                <a:latin typeface="Lucida Sans Unicode"/>
                <a:cs typeface="Lucida Sans Unicode"/>
              </a:rPr>
              <a:t>identity</a:t>
            </a:r>
            <a:r>
              <a:rPr sz="2000" spc="-30" dirty="0">
                <a:latin typeface="Lucida Sans Unicode"/>
                <a:cs typeface="Lucida Sans Unicode"/>
              </a:rPr>
              <a:t> </a:t>
            </a:r>
            <a:r>
              <a:rPr sz="2000" dirty="0">
                <a:latin typeface="Lucida Sans Unicode"/>
                <a:cs typeface="Lucida Sans Unicode"/>
              </a:rPr>
              <a:t>of</a:t>
            </a:r>
            <a:r>
              <a:rPr sz="2000" spc="-20" dirty="0">
                <a:latin typeface="Lucida Sans Unicode"/>
                <a:cs typeface="Lucida Sans Unicode"/>
              </a:rPr>
              <a:t> </a:t>
            </a:r>
            <a:r>
              <a:rPr sz="2000" spc="-10" dirty="0">
                <a:latin typeface="Lucida Sans Unicode"/>
                <a:cs typeface="Lucida Sans Unicode"/>
              </a:rPr>
              <a:t>minds.</a:t>
            </a:r>
            <a:endParaRPr sz="2000">
              <a:latin typeface="Lucida Sans Unicode"/>
              <a:cs typeface="Lucida Sans Unicode"/>
            </a:endParaRPr>
          </a:p>
          <a:p>
            <a:pPr marL="12700">
              <a:lnSpc>
                <a:spcPct val="100000"/>
              </a:lnSpc>
              <a:spcBef>
                <a:spcPts val="395"/>
              </a:spcBef>
            </a:pPr>
            <a:r>
              <a:rPr sz="2000" dirty="0">
                <a:latin typeface="Lucida Sans Unicode"/>
                <a:cs typeface="Lucida Sans Unicode"/>
              </a:rPr>
              <a:t>DEFINITION-</a:t>
            </a:r>
            <a:r>
              <a:rPr sz="2000" spc="-50" dirty="0">
                <a:latin typeface="Lucida Sans Unicode"/>
                <a:cs typeface="Lucida Sans Unicode"/>
              </a:rPr>
              <a:t> </a:t>
            </a:r>
            <a:r>
              <a:rPr sz="2000" dirty="0">
                <a:latin typeface="Lucida Sans Unicode"/>
                <a:cs typeface="Lucida Sans Unicode"/>
              </a:rPr>
              <a:t>consent(sec</a:t>
            </a:r>
            <a:r>
              <a:rPr sz="2000" spc="-50" dirty="0">
                <a:latin typeface="Lucida Sans Unicode"/>
                <a:cs typeface="Lucida Sans Unicode"/>
              </a:rPr>
              <a:t> </a:t>
            </a:r>
            <a:r>
              <a:rPr sz="2000" dirty="0">
                <a:latin typeface="Lucida Sans Unicode"/>
                <a:cs typeface="Lucida Sans Unicode"/>
              </a:rPr>
              <a:t>13):</a:t>
            </a:r>
            <a:r>
              <a:rPr sz="2000" spc="-30" dirty="0">
                <a:latin typeface="Lucida Sans Unicode"/>
                <a:cs typeface="Lucida Sans Unicode"/>
              </a:rPr>
              <a:t> </a:t>
            </a:r>
            <a:r>
              <a:rPr sz="2000" dirty="0">
                <a:latin typeface="Lucida Sans Unicode"/>
                <a:cs typeface="Lucida Sans Unicode"/>
              </a:rPr>
              <a:t>“Two</a:t>
            </a:r>
            <a:r>
              <a:rPr sz="2000" spc="-35" dirty="0">
                <a:latin typeface="Lucida Sans Unicode"/>
                <a:cs typeface="Lucida Sans Unicode"/>
              </a:rPr>
              <a:t> </a:t>
            </a:r>
            <a:r>
              <a:rPr sz="2000" dirty="0">
                <a:latin typeface="Lucida Sans Unicode"/>
                <a:cs typeface="Lucida Sans Unicode"/>
              </a:rPr>
              <a:t>or</a:t>
            </a:r>
            <a:r>
              <a:rPr sz="2000" spc="-30" dirty="0">
                <a:latin typeface="Lucida Sans Unicode"/>
                <a:cs typeface="Lucida Sans Unicode"/>
              </a:rPr>
              <a:t> </a:t>
            </a:r>
            <a:r>
              <a:rPr sz="2000" dirty="0">
                <a:latin typeface="Lucida Sans Unicode"/>
                <a:cs typeface="Lucida Sans Unicode"/>
              </a:rPr>
              <a:t>more</a:t>
            </a:r>
            <a:r>
              <a:rPr sz="2000" spc="-45" dirty="0">
                <a:latin typeface="Lucida Sans Unicode"/>
                <a:cs typeface="Lucida Sans Unicode"/>
              </a:rPr>
              <a:t> </a:t>
            </a:r>
            <a:r>
              <a:rPr sz="2000" dirty="0">
                <a:latin typeface="Lucida Sans Unicode"/>
                <a:cs typeface="Lucida Sans Unicode"/>
              </a:rPr>
              <a:t>persons</a:t>
            </a:r>
            <a:r>
              <a:rPr sz="2000" spc="-30" dirty="0">
                <a:latin typeface="Lucida Sans Unicode"/>
                <a:cs typeface="Lucida Sans Unicode"/>
              </a:rPr>
              <a:t> </a:t>
            </a:r>
            <a:r>
              <a:rPr sz="2000" dirty="0">
                <a:latin typeface="Lucida Sans Unicode"/>
                <a:cs typeface="Lucida Sans Unicode"/>
              </a:rPr>
              <a:t>are</a:t>
            </a:r>
            <a:r>
              <a:rPr sz="2000" spc="-30" dirty="0">
                <a:latin typeface="Lucida Sans Unicode"/>
                <a:cs typeface="Lucida Sans Unicode"/>
              </a:rPr>
              <a:t> </a:t>
            </a:r>
            <a:r>
              <a:rPr sz="2000" dirty="0">
                <a:latin typeface="Lucida Sans Unicode"/>
                <a:cs typeface="Lucida Sans Unicode"/>
              </a:rPr>
              <a:t>said</a:t>
            </a:r>
            <a:r>
              <a:rPr sz="2000" spc="-20" dirty="0">
                <a:latin typeface="Lucida Sans Unicode"/>
                <a:cs typeface="Lucida Sans Unicode"/>
              </a:rPr>
              <a:t> </a:t>
            </a:r>
            <a:r>
              <a:rPr sz="2000" dirty="0">
                <a:latin typeface="Lucida Sans Unicode"/>
                <a:cs typeface="Lucida Sans Unicode"/>
              </a:rPr>
              <a:t>to</a:t>
            </a:r>
            <a:r>
              <a:rPr sz="2000" spc="-20" dirty="0">
                <a:latin typeface="Lucida Sans Unicode"/>
                <a:cs typeface="Lucida Sans Unicode"/>
              </a:rPr>
              <a:t> </a:t>
            </a:r>
            <a:r>
              <a:rPr sz="2000" dirty="0">
                <a:latin typeface="Lucida Sans Unicode"/>
                <a:cs typeface="Lucida Sans Unicode"/>
              </a:rPr>
              <a:t>contract</a:t>
            </a:r>
            <a:r>
              <a:rPr sz="2000" spc="-45" dirty="0">
                <a:latin typeface="Lucida Sans Unicode"/>
                <a:cs typeface="Lucida Sans Unicode"/>
              </a:rPr>
              <a:t> </a:t>
            </a:r>
            <a:r>
              <a:rPr sz="2000" dirty="0">
                <a:latin typeface="Lucida Sans Unicode"/>
                <a:cs typeface="Lucida Sans Unicode"/>
              </a:rPr>
              <a:t>when</a:t>
            </a:r>
            <a:r>
              <a:rPr sz="2000" spc="-50" dirty="0">
                <a:latin typeface="Lucida Sans Unicode"/>
                <a:cs typeface="Lucida Sans Unicode"/>
              </a:rPr>
              <a:t> </a:t>
            </a:r>
            <a:r>
              <a:rPr sz="2000" spc="-20" dirty="0">
                <a:latin typeface="Lucida Sans Unicode"/>
                <a:cs typeface="Lucida Sans Unicode"/>
              </a:rPr>
              <a:t>they</a:t>
            </a:r>
            <a:endParaRPr sz="2000">
              <a:latin typeface="Lucida Sans Unicode"/>
              <a:cs typeface="Lucida Sans Unicode"/>
            </a:endParaRPr>
          </a:p>
          <a:p>
            <a:pPr marL="12700">
              <a:lnSpc>
                <a:spcPct val="100000"/>
              </a:lnSpc>
            </a:pPr>
            <a:r>
              <a:rPr sz="2000" dirty="0">
                <a:latin typeface="Lucida Sans Unicode"/>
                <a:cs typeface="Lucida Sans Unicode"/>
              </a:rPr>
              <a:t>agree</a:t>
            </a:r>
            <a:r>
              <a:rPr sz="2000" spc="-30" dirty="0">
                <a:latin typeface="Lucida Sans Unicode"/>
                <a:cs typeface="Lucida Sans Unicode"/>
              </a:rPr>
              <a:t> </a:t>
            </a:r>
            <a:r>
              <a:rPr sz="2000" dirty="0">
                <a:latin typeface="Lucida Sans Unicode"/>
                <a:cs typeface="Lucida Sans Unicode"/>
              </a:rPr>
              <a:t>upon</a:t>
            </a:r>
            <a:r>
              <a:rPr sz="2000" spc="-30" dirty="0">
                <a:latin typeface="Lucida Sans Unicode"/>
                <a:cs typeface="Lucida Sans Unicode"/>
              </a:rPr>
              <a:t> </a:t>
            </a:r>
            <a:r>
              <a:rPr sz="2000" dirty="0">
                <a:latin typeface="Lucida Sans Unicode"/>
                <a:cs typeface="Lucida Sans Unicode"/>
              </a:rPr>
              <a:t>the</a:t>
            </a:r>
            <a:r>
              <a:rPr sz="2000" spc="-25" dirty="0">
                <a:latin typeface="Lucida Sans Unicode"/>
                <a:cs typeface="Lucida Sans Unicode"/>
              </a:rPr>
              <a:t> </a:t>
            </a:r>
            <a:r>
              <a:rPr sz="2000" dirty="0">
                <a:latin typeface="Lucida Sans Unicode"/>
                <a:cs typeface="Lucida Sans Unicode"/>
              </a:rPr>
              <a:t>same</a:t>
            </a:r>
            <a:r>
              <a:rPr sz="2000" spc="-25" dirty="0">
                <a:latin typeface="Lucida Sans Unicode"/>
                <a:cs typeface="Lucida Sans Unicode"/>
              </a:rPr>
              <a:t> </a:t>
            </a:r>
            <a:r>
              <a:rPr sz="2000" dirty="0">
                <a:latin typeface="Lucida Sans Unicode"/>
                <a:cs typeface="Lucida Sans Unicode"/>
              </a:rPr>
              <a:t>thing</a:t>
            </a:r>
            <a:r>
              <a:rPr sz="2000" spc="-25" dirty="0">
                <a:latin typeface="Lucida Sans Unicode"/>
                <a:cs typeface="Lucida Sans Unicode"/>
              </a:rPr>
              <a:t> </a:t>
            </a:r>
            <a:r>
              <a:rPr sz="2000" dirty="0">
                <a:latin typeface="Lucida Sans Unicode"/>
                <a:cs typeface="Lucida Sans Unicode"/>
              </a:rPr>
              <a:t>in</a:t>
            </a:r>
            <a:r>
              <a:rPr sz="2000" spc="-20" dirty="0">
                <a:latin typeface="Lucida Sans Unicode"/>
                <a:cs typeface="Lucida Sans Unicode"/>
              </a:rPr>
              <a:t> </a:t>
            </a:r>
            <a:r>
              <a:rPr sz="2000" dirty="0">
                <a:latin typeface="Lucida Sans Unicode"/>
                <a:cs typeface="Lucida Sans Unicode"/>
              </a:rPr>
              <a:t>the</a:t>
            </a:r>
            <a:r>
              <a:rPr sz="2000" spc="-10" dirty="0">
                <a:latin typeface="Lucida Sans Unicode"/>
                <a:cs typeface="Lucida Sans Unicode"/>
              </a:rPr>
              <a:t> </a:t>
            </a:r>
            <a:r>
              <a:rPr sz="2000" dirty="0">
                <a:latin typeface="Lucida Sans Unicode"/>
                <a:cs typeface="Lucida Sans Unicode"/>
              </a:rPr>
              <a:t>same</a:t>
            </a:r>
            <a:r>
              <a:rPr sz="2000" spc="-25" dirty="0">
                <a:latin typeface="Lucida Sans Unicode"/>
                <a:cs typeface="Lucida Sans Unicode"/>
              </a:rPr>
              <a:t> </a:t>
            </a:r>
            <a:r>
              <a:rPr sz="2000" spc="-10" dirty="0">
                <a:latin typeface="Lucida Sans Unicode"/>
                <a:cs typeface="Lucida Sans Unicode"/>
              </a:rPr>
              <a:t>sense”</a:t>
            </a:r>
            <a:endParaRPr sz="2000">
              <a:latin typeface="Lucida Sans Unicode"/>
              <a:cs typeface="Lucida Sans Unicode"/>
            </a:endParaRPr>
          </a:p>
          <a:p>
            <a:pPr marL="12700" marR="227965">
              <a:lnSpc>
                <a:spcPct val="100000"/>
              </a:lnSpc>
              <a:spcBef>
                <a:spcPts val="400"/>
              </a:spcBef>
            </a:pPr>
            <a:r>
              <a:rPr sz="2000" dirty="0">
                <a:latin typeface="Lucida Sans Unicode"/>
                <a:cs typeface="Lucida Sans Unicode"/>
              </a:rPr>
              <a:t>Consent</a:t>
            </a:r>
            <a:r>
              <a:rPr sz="2000" spc="-40" dirty="0">
                <a:latin typeface="Lucida Sans Unicode"/>
                <a:cs typeface="Lucida Sans Unicode"/>
              </a:rPr>
              <a:t> </a:t>
            </a:r>
            <a:r>
              <a:rPr sz="2000" dirty="0">
                <a:latin typeface="Lucida Sans Unicode"/>
                <a:cs typeface="Lucida Sans Unicode"/>
              </a:rPr>
              <a:t>is</a:t>
            </a:r>
            <a:r>
              <a:rPr sz="2000" spc="-15" dirty="0">
                <a:latin typeface="Lucida Sans Unicode"/>
                <a:cs typeface="Lucida Sans Unicode"/>
              </a:rPr>
              <a:t> </a:t>
            </a:r>
            <a:r>
              <a:rPr sz="2000" dirty="0">
                <a:latin typeface="Lucida Sans Unicode"/>
                <a:cs typeface="Lucida Sans Unicode"/>
              </a:rPr>
              <a:t>said</a:t>
            </a:r>
            <a:r>
              <a:rPr sz="2000" spc="-10" dirty="0">
                <a:latin typeface="Lucida Sans Unicode"/>
                <a:cs typeface="Lucida Sans Unicode"/>
              </a:rPr>
              <a:t> </a:t>
            </a:r>
            <a:r>
              <a:rPr sz="2000" dirty="0">
                <a:latin typeface="Lucida Sans Unicode"/>
                <a:cs typeface="Lucida Sans Unicode"/>
              </a:rPr>
              <a:t>to</a:t>
            </a:r>
            <a:r>
              <a:rPr sz="2000" spc="-25" dirty="0">
                <a:latin typeface="Lucida Sans Unicode"/>
                <a:cs typeface="Lucida Sans Unicode"/>
              </a:rPr>
              <a:t> </a:t>
            </a:r>
            <a:r>
              <a:rPr sz="2000" dirty="0">
                <a:latin typeface="Lucida Sans Unicode"/>
                <a:cs typeface="Lucida Sans Unicode"/>
              </a:rPr>
              <a:t>be</a:t>
            </a:r>
            <a:r>
              <a:rPr sz="2000" spc="-15" dirty="0">
                <a:latin typeface="Lucida Sans Unicode"/>
                <a:cs typeface="Lucida Sans Unicode"/>
              </a:rPr>
              <a:t> </a:t>
            </a:r>
            <a:r>
              <a:rPr sz="2000" dirty="0">
                <a:latin typeface="Lucida Sans Unicode"/>
                <a:cs typeface="Lucida Sans Unicode"/>
              </a:rPr>
              <a:t>free</a:t>
            </a:r>
            <a:r>
              <a:rPr sz="2000" spc="-15" dirty="0">
                <a:latin typeface="Lucida Sans Unicode"/>
                <a:cs typeface="Lucida Sans Unicode"/>
              </a:rPr>
              <a:t> </a:t>
            </a:r>
            <a:r>
              <a:rPr sz="2000" dirty="0">
                <a:latin typeface="Lucida Sans Unicode"/>
                <a:cs typeface="Lucida Sans Unicode"/>
              </a:rPr>
              <a:t>when</a:t>
            </a:r>
            <a:r>
              <a:rPr sz="2000" spc="-45" dirty="0">
                <a:latin typeface="Lucida Sans Unicode"/>
                <a:cs typeface="Lucida Sans Unicode"/>
              </a:rPr>
              <a:t> </a:t>
            </a:r>
            <a:r>
              <a:rPr sz="2000" dirty="0">
                <a:latin typeface="Lucida Sans Unicode"/>
                <a:cs typeface="Lucida Sans Unicode"/>
              </a:rPr>
              <a:t>is</a:t>
            </a:r>
            <a:r>
              <a:rPr sz="2000" spc="-5" dirty="0">
                <a:latin typeface="Lucida Sans Unicode"/>
                <a:cs typeface="Lucida Sans Unicode"/>
              </a:rPr>
              <a:t> </a:t>
            </a:r>
            <a:r>
              <a:rPr sz="2000" dirty="0">
                <a:latin typeface="Lucida Sans Unicode"/>
                <a:cs typeface="Lucida Sans Unicode"/>
              </a:rPr>
              <a:t>it</a:t>
            </a:r>
            <a:r>
              <a:rPr sz="2000" spc="-25" dirty="0">
                <a:latin typeface="Lucida Sans Unicode"/>
                <a:cs typeface="Lucida Sans Unicode"/>
              </a:rPr>
              <a:t> </a:t>
            </a:r>
            <a:r>
              <a:rPr sz="2000" dirty="0">
                <a:latin typeface="Lucida Sans Unicode"/>
                <a:cs typeface="Lucida Sans Unicode"/>
              </a:rPr>
              <a:t>not</a:t>
            </a:r>
            <a:r>
              <a:rPr sz="2000" spc="-25" dirty="0">
                <a:latin typeface="Lucida Sans Unicode"/>
                <a:cs typeface="Lucida Sans Unicode"/>
              </a:rPr>
              <a:t> </a:t>
            </a:r>
            <a:r>
              <a:rPr sz="2000" dirty="0">
                <a:latin typeface="Lucida Sans Unicode"/>
                <a:cs typeface="Lucida Sans Unicode"/>
              </a:rPr>
              <a:t>caused</a:t>
            </a:r>
            <a:r>
              <a:rPr sz="2000" spc="-25" dirty="0">
                <a:latin typeface="Lucida Sans Unicode"/>
                <a:cs typeface="Lucida Sans Unicode"/>
              </a:rPr>
              <a:t> </a:t>
            </a:r>
            <a:r>
              <a:rPr sz="2000" dirty="0">
                <a:latin typeface="Lucida Sans Unicode"/>
                <a:cs typeface="Lucida Sans Unicode"/>
              </a:rPr>
              <a:t>by</a:t>
            </a:r>
            <a:r>
              <a:rPr sz="2000" spc="-10" dirty="0">
                <a:latin typeface="Lucida Sans Unicode"/>
                <a:cs typeface="Lucida Sans Unicode"/>
              </a:rPr>
              <a:t> </a:t>
            </a:r>
            <a:r>
              <a:rPr sz="2000" dirty="0">
                <a:latin typeface="Lucida Sans Unicode"/>
                <a:cs typeface="Lucida Sans Unicode"/>
              </a:rPr>
              <a:t>coercion,</a:t>
            </a:r>
            <a:r>
              <a:rPr sz="2000" spc="-50" dirty="0">
                <a:latin typeface="Lucida Sans Unicode"/>
                <a:cs typeface="Lucida Sans Unicode"/>
              </a:rPr>
              <a:t> </a:t>
            </a:r>
            <a:r>
              <a:rPr sz="2000" dirty="0">
                <a:latin typeface="Lucida Sans Unicode"/>
                <a:cs typeface="Lucida Sans Unicode"/>
              </a:rPr>
              <a:t>undue</a:t>
            </a:r>
            <a:r>
              <a:rPr sz="2000" spc="-35" dirty="0">
                <a:latin typeface="Lucida Sans Unicode"/>
                <a:cs typeface="Lucida Sans Unicode"/>
              </a:rPr>
              <a:t> </a:t>
            </a:r>
            <a:r>
              <a:rPr sz="2000" dirty="0">
                <a:latin typeface="Lucida Sans Unicode"/>
                <a:cs typeface="Lucida Sans Unicode"/>
              </a:rPr>
              <a:t>influence,</a:t>
            </a:r>
            <a:r>
              <a:rPr sz="2000" spc="-45" dirty="0">
                <a:latin typeface="Lucida Sans Unicode"/>
                <a:cs typeface="Lucida Sans Unicode"/>
              </a:rPr>
              <a:t> </a:t>
            </a:r>
            <a:r>
              <a:rPr sz="2000" spc="-10" dirty="0">
                <a:latin typeface="Lucida Sans Unicode"/>
                <a:cs typeface="Lucida Sans Unicode"/>
              </a:rPr>
              <a:t>fraud, </a:t>
            </a:r>
            <a:r>
              <a:rPr sz="2000" dirty="0">
                <a:latin typeface="Lucida Sans Unicode"/>
                <a:cs typeface="Lucida Sans Unicode"/>
              </a:rPr>
              <a:t>misrepresentation</a:t>
            </a:r>
            <a:r>
              <a:rPr sz="2000" spc="-60" dirty="0">
                <a:latin typeface="Lucida Sans Unicode"/>
                <a:cs typeface="Lucida Sans Unicode"/>
              </a:rPr>
              <a:t> </a:t>
            </a:r>
            <a:r>
              <a:rPr sz="2000" dirty="0">
                <a:latin typeface="Lucida Sans Unicode"/>
                <a:cs typeface="Lucida Sans Unicode"/>
              </a:rPr>
              <a:t>or</a:t>
            </a:r>
            <a:r>
              <a:rPr sz="2000" spc="-35" dirty="0">
                <a:latin typeface="Lucida Sans Unicode"/>
                <a:cs typeface="Lucida Sans Unicode"/>
              </a:rPr>
              <a:t> </a:t>
            </a:r>
            <a:r>
              <a:rPr sz="2000" spc="-10" dirty="0">
                <a:latin typeface="Lucida Sans Unicode"/>
                <a:cs typeface="Lucida Sans Unicode"/>
              </a:rPr>
              <a:t>mistake</a:t>
            </a:r>
            <a:endParaRPr sz="2000">
              <a:latin typeface="Lucida Sans Unicode"/>
              <a:cs typeface="Lucida Sans Unicode"/>
            </a:endParaRPr>
          </a:p>
          <a:p>
            <a:pPr marL="12700">
              <a:lnSpc>
                <a:spcPct val="100000"/>
              </a:lnSpc>
              <a:spcBef>
                <a:spcPts val="405"/>
              </a:spcBef>
            </a:pPr>
            <a:r>
              <a:rPr sz="2000" dirty="0">
                <a:latin typeface="Lucida Sans Unicode"/>
                <a:cs typeface="Lucida Sans Unicode"/>
              </a:rPr>
              <a:t>COERCION:</a:t>
            </a:r>
            <a:r>
              <a:rPr sz="2000" spc="-65" dirty="0">
                <a:latin typeface="Lucida Sans Unicode"/>
                <a:cs typeface="Lucida Sans Unicode"/>
              </a:rPr>
              <a:t> </a:t>
            </a:r>
            <a:r>
              <a:rPr sz="2000" dirty="0">
                <a:latin typeface="Lucida Sans Unicode"/>
                <a:cs typeface="Lucida Sans Unicode"/>
              </a:rPr>
              <a:t>means</a:t>
            </a:r>
            <a:r>
              <a:rPr sz="2000" spc="-30" dirty="0">
                <a:latin typeface="Lucida Sans Unicode"/>
                <a:cs typeface="Lucida Sans Unicode"/>
              </a:rPr>
              <a:t> </a:t>
            </a:r>
            <a:r>
              <a:rPr sz="2000" dirty="0">
                <a:latin typeface="Lucida Sans Unicode"/>
                <a:cs typeface="Lucida Sans Unicode"/>
              </a:rPr>
              <a:t>a</a:t>
            </a:r>
            <a:r>
              <a:rPr sz="2000" spc="-20" dirty="0">
                <a:latin typeface="Lucida Sans Unicode"/>
                <a:cs typeface="Lucida Sans Unicode"/>
              </a:rPr>
              <a:t> </a:t>
            </a:r>
            <a:r>
              <a:rPr sz="2000" dirty="0">
                <a:latin typeface="Lucida Sans Unicode"/>
                <a:cs typeface="Lucida Sans Unicode"/>
              </a:rPr>
              <a:t>threat</a:t>
            </a:r>
            <a:r>
              <a:rPr sz="2000" spc="-35" dirty="0">
                <a:latin typeface="Lucida Sans Unicode"/>
                <a:cs typeface="Lucida Sans Unicode"/>
              </a:rPr>
              <a:t> </a:t>
            </a:r>
            <a:r>
              <a:rPr sz="2000" dirty="0">
                <a:latin typeface="Lucida Sans Unicode"/>
                <a:cs typeface="Lucida Sans Unicode"/>
              </a:rPr>
              <a:t>or</a:t>
            </a:r>
            <a:r>
              <a:rPr sz="2000" spc="-30" dirty="0">
                <a:latin typeface="Lucida Sans Unicode"/>
                <a:cs typeface="Lucida Sans Unicode"/>
              </a:rPr>
              <a:t> </a:t>
            </a:r>
            <a:r>
              <a:rPr sz="2000" dirty="0">
                <a:latin typeface="Lucida Sans Unicode"/>
                <a:cs typeface="Lucida Sans Unicode"/>
              </a:rPr>
              <a:t>force</a:t>
            </a:r>
            <a:r>
              <a:rPr sz="2000" spc="-40" dirty="0">
                <a:latin typeface="Lucida Sans Unicode"/>
                <a:cs typeface="Lucida Sans Unicode"/>
              </a:rPr>
              <a:t> </a:t>
            </a:r>
            <a:r>
              <a:rPr sz="2000" dirty="0">
                <a:latin typeface="Lucida Sans Unicode"/>
                <a:cs typeface="Lucida Sans Unicode"/>
              </a:rPr>
              <a:t>used</a:t>
            </a:r>
            <a:r>
              <a:rPr sz="2000" spc="-20" dirty="0">
                <a:latin typeface="Lucida Sans Unicode"/>
                <a:cs typeface="Lucida Sans Unicode"/>
              </a:rPr>
              <a:t> </a:t>
            </a:r>
            <a:r>
              <a:rPr sz="2000" dirty="0">
                <a:latin typeface="Lucida Sans Unicode"/>
                <a:cs typeface="Lucida Sans Unicode"/>
              </a:rPr>
              <a:t>by</a:t>
            </a:r>
            <a:r>
              <a:rPr sz="2000" spc="-20" dirty="0">
                <a:latin typeface="Lucida Sans Unicode"/>
                <a:cs typeface="Lucida Sans Unicode"/>
              </a:rPr>
              <a:t> </a:t>
            </a:r>
            <a:r>
              <a:rPr sz="2000" dirty="0">
                <a:latin typeface="Lucida Sans Unicode"/>
                <a:cs typeface="Lucida Sans Unicode"/>
              </a:rPr>
              <a:t>one</a:t>
            </a:r>
            <a:r>
              <a:rPr sz="2000" spc="-45" dirty="0">
                <a:latin typeface="Lucida Sans Unicode"/>
                <a:cs typeface="Lucida Sans Unicode"/>
              </a:rPr>
              <a:t> </a:t>
            </a:r>
            <a:r>
              <a:rPr sz="2000" dirty="0">
                <a:latin typeface="Lucida Sans Unicode"/>
                <a:cs typeface="Lucida Sans Unicode"/>
              </a:rPr>
              <a:t>party</a:t>
            </a:r>
            <a:r>
              <a:rPr sz="2000" spc="-20" dirty="0">
                <a:latin typeface="Lucida Sans Unicode"/>
                <a:cs typeface="Lucida Sans Unicode"/>
              </a:rPr>
              <a:t> </a:t>
            </a:r>
            <a:r>
              <a:rPr sz="2000" dirty="0">
                <a:latin typeface="Lucida Sans Unicode"/>
                <a:cs typeface="Lucida Sans Unicode"/>
              </a:rPr>
              <a:t>against</a:t>
            </a:r>
            <a:r>
              <a:rPr sz="2000" spc="-30" dirty="0">
                <a:latin typeface="Lucida Sans Unicode"/>
                <a:cs typeface="Lucida Sans Unicode"/>
              </a:rPr>
              <a:t> </a:t>
            </a:r>
            <a:r>
              <a:rPr sz="2000" dirty="0">
                <a:latin typeface="Lucida Sans Unicode"/>
                <a:cs typeface="Lucida Sans Unicode"/>
              </a:rPr>
              <a:t>another</a:t>
            </a:r>
            <a:r>
              <a:rPr sz="2000" spc="-60" dirty="0">
                <a:latin typeface="Lucida Sans Unicode"/>
                <a:cs typeface="Lucida Sans Unicode"/>
              </a:rPr>
              <a:t> </a:t>
            </a:r>
            <a:r>
              <a:rPr sz="2000" dirty="0">
                <a:latin typeface="Lucida Sans Unicode"/>
                <a:cs typeface="Lucida Sans Unicode"/>
              </a:rPr>
              <a:t>for</a:t>
            </a:r>
            <a:r>
              <a:rPr sz="2000" spc="-30" dirty="0">
                <a:latin typeface="Lucida Sans Unicode"/>
                <a:cs typeface="Lucida Sans Unicode"/>
              </a:rPr>
              <a:t> </a:t>
            </a:r>
            <a:r>
              <a:rPr sz="2000" spc="-10" dirty="0">
                <a:latin typeface="Lucida Sans Unicode"/>
                <a:cs typeface="Lucida Sans Unicode"/>
              </a:rPr>
              <a:t>compelling</a:t>
            </a:r>
            <a:endParaRPr sz="2000">
              <a:latin typeface="Lucida Sans Unicode"/>
              <a:cs typeface="Lucida Sans Unicode"/>
            </a:endParaRPr>
          </a:p>
          <a:p>
            <a:pPr marL="12700">
              <a:lnSpc>
                <a:spcPct val="100000"/>
              </a:lnSpc>
            </a:pPr>
            <a:r>
              <a:rPr sz="2000" dirty="0">
                <a:latin typeface="Lucida Sans Unicode"/>
                <a:cs typeface="Lucida Sans Unicode"/>
              </a:rPr>
              <a:t>him</a:t>
            </a:r>
            <a:r>
              <a:rPr sz="2000" spc="-30" dirty="0">
                <a:latin typeface="Lucida Sans Unicode"/>
                <a:cs typeface="Lucida Sans Unicode"/>
              </a:rPr>
              <a:t> </a:t>
            </a:r>
            <a:r>
              <a:rPr sz="2000" dirty="0">
                <a:latin typeface="Lucida Sans Unicode"/>
                <a:cs typeface="Lucida Sans Unicode"/>
              </a:rPr>
              <a:t>to</a:t>
            </a:r>
            <a:r>
              <a:rPr sz="2000" spc="-10" dirty="0">
                <a:latin typeface="Lucida Sans Unicode"/>
                <a:cs typeface="Lucida Sans Unicode"/>
              </a:rPr>
              <a:t> </a:t>
            </a:r>
            <a:r>
              <a:rPr sz="2000" dirty="0">
                <a:latin typeface="Lucida Sans Unicode"/>
                <a:cs typeface="Lucida Sans Unicode"/>
              </a:rPr>
              <a:t>enter</a:t>
            </a:r>
            <a:r>
              <a:rPr sz="2000" spc="-25" dirty="0">
                <a:latin typeface="Lucida Sans Unicode"/>
                <a:cs typeface="Lucida Sans Unicode"/>
              </a:rPr>
              <a:t> </a:t>
            </a:r>
            <a:r>
              <a:rPr sz="2000" dirty="0">
                <a:latin typeface="Lucida Sans Unicode"/>
                <a:cs typeface="Lucida Sans Unicode"/>
              </a:rPr>
              <a:t>into</a:t>
            </a:r>
            <a:r>
              <a:rPr sz="2000" spc="-15" dirty="0">
                <a:latin typeface="Lucida Sans Unicode"/>
                <a:cs typeface="Lucida Sans Unicode"/>
              </a:rPr>
              <a:t> </a:t>
            </a:r>
            <a:r>
              <a:rPr sz="2000" dirty="0">
                <a:latin typeface="Lucida Sans Unicode"/>
                <a:cs typeface="Lucida Sans Unicode"/>
              </a:rPr>
              <a:t>an</a:t>
            </a:r>
            <a:r>
              <a:rPr sz="2000" spc="-15" dirty="0">
                <a:latin typeface="Lucida Sans Unicode"/>
                <a:cs typeface="Lucida Sans Unicode"/>
              </a:rPr>
              <a:t> </a:t>
            </a:r>
            <a:r>
              <a:rPr sz="2000" spc="-10" dirty="0">
                <a:latin typeface="Lucida Sans Unicode"/>
                <a:cs typeface="Lucida Sans Unicode"/>
              </a:rPr>
              <a:t>agreement.</a:t>
            </a:r>
            <a:endParaRPr sz="2000">
              <a:latin typeface="Lucida Sans Unicode"/>
              <a:cs typeface="Lucida Sans Unicode"/>
            </a:endParaRPr>
          </a:p>
          <a:p>
            <a:pPr>
              <a:lnSpc>
                <a:spcPct val="100000"/>
              </a:lnSpc>
              <a:spcBef>
                <a:spcPts val="120"/>
              </a:spcBef>
            </a:pPr>
            <a:endParaRPr sz="2000">
              <a:latin typeface="Lucida Sans Unicode"/>
              <a:cs typeface="Lucida Sans Unicode"/>
            </a:endParaRPr>
          </a:p>
          <a:p>
            <a:pPr marL="12700">
              <a:lnSpc>
                <a:spcPct val="100000"/>
              </a:lnSpc>
            </a:pPr>
            <a:r>
              <a:rPr sz="2000" dirty="0">
                <a:latin typeface="Lucida Sans Unicode"/>
                <a:cs typeface="Lucida Sans Unicode"/>
              </a:rPr>
              <a:t>ESSENTIALS</a:t>
            </a:r>
            <a:r>
              <a:rPr sz="2000" spc="-50" dirty="0">
                <a:latin typeface="Lucida Sans Unicode"/>
                <a:cs typeface="Lucida Sans Unicode"/>
              </a:rPr>
              <a:t> </a:t>
            </a:r>
            <a:r>
              <a:rPr sz="2000" dirty="0">
                <a:latin typeface="Lucida Sans Unicode"/>
                <a:cs typeface="Lucida Sans Unicode"/>
              </a:rPr>
              <a:t>THAT</a:t>
            </a:r>
            <a:r>
              <a:rPr sz="2000" spc="-45" dirty="0">
                <a:latin typeface="Lucida Sans Unicode"/>
                <a:cs typeface="Lucida Sans Unicode"/>
              </a:rPr>
              <a:t> </a:t>
            </a:r>
            <a:r>
              <a:rPr sz="2000" dirty="0">
                <a:latin typeface="Lucida Sans Unicode"/>
                <a:cs typeface="Lucida Sans Unicode"/>
              </a:rPr>
              <a:t>AMOUNTS</a:t>
            </a:r>
            <a:r>
              <a:rPr sz="2000" spc="-40" dirty="0">
                <a:latin typeface="Lucida Sans Unicode"/>
                <a:cs typeface="Lucida Sans Unicode"/>
              </a:rPr>
              <a:t> </a:t>
            </a:r>
            <a:r>
              <a:rPr sz="2000" dirty="0">
                <a:latin typeface="Lucida Sans Unicode"/>
                <a:cs typeface="Lucida Sans Unicode"/>
              </a:rPr>
              <a:t>TO</a:t>
            </a:r>
            <a:r>
              <a:rPr sz="2000" spc="-25" dirty="0">
                <a:latin typeface="Lucida Sans Unicode"/>
                <a:cs typeface="Lucida Sans Unicode"/>
              </a:rPr>
              <a:t> </a:t>
            </a:r>
            <a:r>
              <a:rPr sz="2000" spc="-10" dirty="0">
                <a:latin typeface="Lucida Sans Unicode"/>
                <a:cs typeface="Lucida Sans Unicode"/>
              </a:rPr>
              <a:t>COERCION</a:t>
            </a:r>
            <a:endParaRPr sz="2000">
              <a:latin typeface="Lucida Sans Unicode"/>
              <a:cs typeface="Lucida Sans Unicode"/>
            </a:endParaRPr>
          </a:p>
          <a:p>
            <a:pPr marL="469900" indent="-457200">
              <a:lnSpc>
                <a:spcPct val="100000"/>
              </a:lnSpc>
              <a:spcBef>
                <a:spcPts val="409"/>
              </a:spcBef>
              <a:buClr>
                <a:srgbClr val="2CA1BE"/>
              </a:buClr>
              <a:buSzPct val="67500"/>
              <a:buAutoNum type="arabicPeriod"/>
              <a:tabLst>
                <a:tab pos="469900" algn="l"/>
              </a:tabLst>
            </a:pPr>
            <a:r>
              <a:rPr sz="2000" dirty="0">
                <a:latin typeface="Lucida Sans Unicode"/>
                <a:cs typeface="Lucida Sans Unicode"/>
              </a:rPr>
              <a:t>Committing</a:t>
            </a:r>
            <a:r>
              <a:rPr sz="2000" spc="-65" dirty="0">
                <a:latin typeface="Lucida Sans Unicode"/>
                <a:cs typeface="Lucida Sans Unicode"/>
              </a:rPr>
              <a:t> </a:t>
            </a:r>
            <a:r>
              <a:rPr sz="2000" dirty="0">
                <a:latin typeface="Lucida Sans Unicode"/>
                <a:cs typeface="Lucida Sans Unicode"/>
              </a:rPr>
              <a:t>any</a:t>
            </a:r>
            <a:r>
              <a:rPr sz="2000" spc="-25" dirty="0">
                <a:latin typeface="Lucida Sans Unicode"/>
                <a:cs typeface="Lucida Sans Unicode"/>
              </a:rPr>
              <a:t> </a:t>
            </a:r>
            <a:r>
              <a:rPr sz="2000" dirty="0">
                <a:latin typeface="Lucida Sans Unicode"/>
                <a:cs typeface="Lucida Sans Unicode"/>
              </a:rPr>
              <a:t>act</a:t>
            </a:r>
            <a:r>
              <a:rPr sz="2000" spc="-25" dirty="0">
                <a:latin typeface="Lucida Sans Unicode"/>
                <a:cs typeface="Lucida Sans Unicode"/>
              </a:rPr>
              <a:t> </a:t>
            </a:r>
            <a:r>
              <a:rPr sz="2000" dirty="0">
                <a:latin typeface="Lucida Sans Unicode"/>
                <a:cs typeface="Lucida Sans Unicode"/>
              </a:rPr>
              <a:t>Forbidden</a:t>
            </a:r>
            <a:r>
              <a:rPr sz="2000" spc="-60" dirty="0">
                <a:latin typeface="Lucida Sans Unicode"/>
                <a:cs typeface="Lucida Sans Unicode"/>
              </a:rPr>
              <a:t> </a:t>
            </a:r>
            <a:r>
              <a:rPr sz="2000" dirty="0">
                <a:latin typeface="Lucida Sans Unicode"/>
                <a:cs typeface="Lucida Sans Unicode"/>
              </a:rPr>
              <a:t>by</a:t>
            </a:r>
            <a:r>
              <a:rPr sz="2000" spc="-20" dirty="0">
                <a:latin typeface="Lucida Sans Unicode"/>
                <a:cs typeface="Lucida Sans Unicode"/>
              </a:rPr>
              <a:t> </a:t>
            </a:r>
            <a:r>
              <a:rPr sz="2000" spc="-25" dirty="0">
                <a:latin typeface="Lucida Sans Unicode"/>
                <a:cs typeface="Lucida Sans Unicode"/>
              </a:rPr>
              <a:t>IPC</a:t>
            </a:r>
            <a:endParaRPr sz="2000">
              <a:latin typeface="Lucida Sans Unicode"/>
              <a:cs typeface="Lucida Sans Unicode"/>
            </a:endParaRPr>
          </a:p>
          <a:p>
            <a:pPr marL="469900" indent="-457200">
              <a:lnSpc>
                <a:spcPct val="100000"/>
              </a:lnSpc>
              <a:spcBef>
                <a:spcPts val="400"/>
              </a:spcBef>
              <a:buClr>
                <a:srgbClr val="2CA1BE"/>
              </a:buClr>
              <a:buSzPct val="67500"/>
              <a:buAutoNum type="arabicPeriod"/>
              <a:tabLst>
                <a:tab pos="469900" algn="l"/>
              </a:tabLst>
            </a:pPr>
            <a:r>
              <a:rPr sz="2000" dirty="0">
                <a:latin typeface="Lucida Sans Unicode"/>
                <a:cs typeface="Lucida Sans Unicode"/>
              </a:rPr>
              <a:t>Threatening</a:t>
            </a:r>
            <a:r>
              <a:rPr sz="2000" spc="-50" dirty="0">
                <a:latin typeface="Lucida Sans Unicode"/>
                <a:cs typeface="Lucida Sans Unicode"/>
              </a:rPr>
              <a:t> </a:t>
            </a:r>
            <a:r>
              <a:rPr sz="2000" dirty="0">
                <a:latin typeface="Lucida Sans Unicode"/>
                <a:cs typeface="Lucida Sans Unicode"/>
              </a:rPr>
              <a:t>to</a:t>
            </a:r>
            <a:r>
              <a:rPr sz="2000" spc="-20" dirty="0">
                <a:latin typeface="Lucida Sans Unicode"/>
                <a:cs typeface="Lucida Sans Unicode"/>
              </a:rPr>
              <a:t> </a:t>
            </a:r>
            <a:r>
              <a:rPr sz="2000" dirty="0">
                <a:latin typeface="Lucida Sans Unicode"/>
                <a:cs typeface="Lucida Sans Unicode"/>
              </a:rPr>
              <a:t>commit</a:t>
            </a:r>
            <a:r>
              <a:rPr sz="2000" spc="-60" dirty="0">
                <a:latin typeface="Lucida Sans Unicode"/>
                <a:cs typeface="Lucida Sans Unicode"/>
              </a:rPr>
              <a:t> </a:t>
            </a:r>
            <a:r>
              <a:rPr sz="2000" dirty="0">
                <a:latin typeface="Lucida Sans Unicode"/>
                <a:cs typeface="Lucida Sans Unicode"/>
              </a:rPr>
              <a:t>any</a:t>
            </a:r>
            <a:r>
              <a:rPr sz="2000" spc="-20" dirty="0">
                <a:latin typeface="Lucida Sans Unicode"/>
                <a:cs typeface="Lucida Sans Unicode"/>
              </a:rPr>
              <a:t> </a:t>
            </a:r>
            <a:r>
              <a:rPr sz="2000" dirty="0">
                <a:latin typeface="Lucida Sans Unicode"/>
                <a:cs typeface="Lucida Sans Unicode"/>
              </a:rPr>
              <a:t>act</a:t>
            </a:r>
            <a:r>
              <a:rPr sz="2000" spc="-25" dirty="0">
                <a:latin typeface="Lucida Sans Unicode"/>
                <a:cs typeface="Lucida Sans Unicode"/>
              </a:rPr>
              <a:t> </a:t>
            </a:r>
            <a:r>
              <a:rPr sz="2000" dirty="0">
                <a:latin typeface="Lucida Sans Unicode"/>
                <a:cs typeface="Lucida Sans Unicode"/>
              </a:rPr>
              <a:t>forbidden</a:t>
            </a:r>
            <a:r>
              <a:rPr sz="2000" spc="-20" dirty="0">
                <a:latin typeface="Lucida Sans Unicode"/>
                <a:cs typeface="Lucida Sans Unicode"/>
              </a:rPr>
              <a:t> </a:t>
            </a:r>
            <a:r>
              <a:rPr sz="2000" dirty="0">
                <a:latin typeface="Lucida Sans Unicode"/>
                <a:cs typeface="Lucida Sans Unicode"/>
              </a:rPr>
              <a:t>by</a:t>
            </a:r>
            <a:r>
              <a:rPr sz="2000" spc="-15" dirty="0">
                <a:latin typeface="Lucida Sans Unicode"/>
                <a:cs typeface="Lucida Sans Unicode"/>
              </a:rPr>
              <a:t> </a:t>
            </a:r>
            <a:r>
              <a:rPr sz="2000" dirty="0">
                <a:latin typeface="Lucida Sans Unicode"/>
                <a:cs typeface="Lucida Sans Unicode"/>
              </a:rPr>
              <a:t>the</a:t>
            </a:r>
            <a:r>
              <a:rPr sz="2000" spc="-30" dirty="0">
                <a:latin typeface="Lucida Sans Unicode"/>
                <a:cs typeface="Lucida Sans Unicode"/>
              </a:rPr>
              <a:t> </a:t>
            </a:r>
            <a:r>
              <a:rPr sz="2000" spc="-25" dirty="0">
                <a:latin typeface="Lucida Sans Unicode"/>
                <a:cs typeface="Lucida Sans Unicode"/>
              </a:rPr>
              <a:t>IPC</a:t>
            </a:r>
            <a:endParaRPr sz="2000">
              <a:latin typeface="Lucida Sans Unicode"/>
              <a:cs typeface="Lucida Sans Unicode"/>
            </a:endParaRPr>
          </a:p>
          <a:p>
            <a:pPr marL="469900" indent="-457200">
              <a:lnSpc>
                <a:spcPct val="100000"/>
              </a:lnSpc>
              <a:spcBef>
                <a:spcPts val="395"/>
              </a:spcBef>
              <a:buClr>
                <a:srgbClr val="2CA1BE"/>
              </a:buClr>
              <a:buSzPct val="67500"/>
              <a:buAutoNum type="arabicPeriod"/>
              <a:tabLst>
                <a:tab pos="469900" algn="l"/>
              </a:tabLst>
            </a:pPr>
            <a:r>
              <a:rPr sz="2000" dirty="0">
                <a:latin typeface="Lucida Sans Unicode"/>
                <a:cs typeface="Lucida Sans Unicode"/>
              </a:rPr>
              <a:t>Unlawful</a:t>
            </a:r>
            <a:r>
              <a:rPr sz="2000" spc="-50" dirty="0">
                <a:latin typeface="Lucida Sans Unicode"/>
                <a:cs typeface="Lucida Sans Unicode"/>
              </a:rPr>
              <a:t> </a:t>
            </a:r>
            <a:r>
              <a:rPr sz="2000" dirty="0">
                <a:latin typeface="Lucida Sans Unicode"/>
                <a:cs typeface="Lucida Sans Unicode"/>
              </a:rPr>
              <a:t>retaining</a:t>
            </a:r>
            <a:r>
              <a:rPr sz="2000" spc="-40" dirty="0">
                <a:latin typeface="Lucida Sans Unicode"/>
                <a:cs typeface="Lucida Sans Unicode"/>
              </a:rPr>
              <a:t> </a:t>
            </a:r>
            <a:r>
              <a:rPr sz="2000" dirty="0">
                <a:latin typeface="Lucida Sans Unicode"/>
                <a:cs typeface="Lucida Sans Unicode"/>
              </a:rPr>
              <a:t>of</a:t>
            </a:r>
            <a:r>
              <a:rPr sz="2000" spc="-10" dirty="0">
                <a:latin typeface="Lucida Sans Unicode"/>
                <a:cs typeface="Lucida Sans Unicode"/>
              </a:rPr>
              <a:t> </a:t>
            </a:r>
            <a:r>
              <a:rPr sz="2000" dirty="0">
                <a:latin typeface="Lucida Sans Unicode"/>
                <a:cs typeface="Lucida Sans Unicode"/>
              </a:rPr>
              <a:t>property</a:t>
            </a:r>
            <a:r>
              <a:rPr sz="2000" spc="-35" dirty="0">
                <a:latin typeface="Lucida Sans Unicode"/>
                <a:cs typeface="Lucida Sans Unicode"/>
              </a:rPr>
              <a:t> </a:t>
            </a:r>
            <a:r>
              <a:rPr sz="2000" dirty="0">
                <a:latin typeface="Lucida Sans Unicode"/>
                <a:cs typeface="Lucida Sans Unicode"/>
              </a:rPr>
              <a:t>of</a:t>
            </a:r>
            <a:r>
              <a:rPr sz="2000" spc="-10" dirty="0">
                <a:latin typeface="Lucida Sans Unicode"/>
                <a:cs typeface="Lucida Sans Unicode"/>
              </a:rPr>
              <a:t> another</a:t>
            </a:r>
            <a:endParaRPr sz="2000">
              <a:latin typeface="Lucida Sans Unicode"/>
              <a:cs typeface="Lucida Sans Unicode"/>
            </a:endParaRPr>
          </a:p>
          <a:p>
            <a:pPr marL="469900" indent="-457200">
              <a:lnSpc>
                <a:spcPct val="100000"/>
              </a:lnSpc>
              <a:spcBef>
                <a:spcPts val="405"/>
              </a:spcBef>
              <a:buClr>
                <a:srgbClr val="2CA1BE"/>
              </a:buClr>
              <a:buSzPct val="67500"/>
              <a:buAutoNum type="arabicPeriod"/>
              <a:tabLst>
                <a:tab pos="469900" algn="l"/>
              </a:tabLst>
            </a:pPr>
            <a:r>
              <a:rPr sz="2000" dirty="0">
                <a:latin typeface="Lucida Sans Unicode"/>
                <a:cs typeface="Lucida Sans Unicode"/>
              </a:rPr>
              <a:t>Threatening</a:t>
            </a:r>
            <a:r>
              <a:rPr sz="2000" spc="-60" dirty="0">
                <a:latin typeface="Lucida Sans Unicode"/>
                <a:cs typeface="Lucida Sans Unicode"/>
              </a:rPr>
              <a:t> </a:t>
            </a:r>
            <a:r>
              <a:rPr sz="2000" dirty="0">
                <a:latin typeface="Lucida Sans Unicode"/>
                <a:cs typeface="Lucida Sans Unicode"/>
              </a:rPr>
              <a:t>to</a:t>
            </a:r>
            <a:r>
              <a:rPr sz="2000" spc="-30" dirty="0">
                <a:latin typeface="Lucida Sans Unicode"/>
                <a:cs typeface="Lucida Sans Unicode"/>
              </a:rPr>
              <a:t> </a:t>
            </a:r>
            <a:r>
              <a:rPr sz="2000" dirty="0">
                <a:latin typeface="Lucida Sans Unicode"/>
                <a:cs typeface="Lucida Sans Unicode"/>
              </a:rPr>
              <a:t>detain</a:t>
            </a:r>
            <a:r>
              <a:rPr sz="2000" spc="-25" dirty="0">
                <a:latin typeface="Lucida Sans Unicode"/>
                <a:cs typeface="Lucida Sans Unicode"/>
              </a:rPr>
              <a:t> </a:t>
            </a:r>
            <a:r>
              <a:rPr sz="2000" dirty="0">
                <a:latin typeface="Lucida Sans Unicode"/>
                <a:cs typeface="Lucida Sans Unicode"/>
              </a:rPr>
              <a:t>the</a:t>
            </a:r>
            <a:r>
              <a:rPr sz="2000" spc="-30" dirty="0">
                <a:latin typeface="Lucida Sans Unicode"/>
                <a:cs typeface="Lucida Sans Unicode"/>
              </a:rPr>
              <a:t> </a:t>
            </a:r>
            <a:r>
              <a:rPr sz="2000" dirty="0">
                <a:latin typeface="Lucida Sans Unicode"/>
                <a:cs typeface="Lucida Sans Unicode"/>
              </a:rPr>
              <a:t>property</a:t>
            </a:r>
            <a:r>
              <a:rPr sz="2000" spc="-40" dirty="0">
                <a:latin typeface="Lucida Sans Unicode"/>
                <a:cs typeface="Lucida Sans Unicode"/>
              </a:rPr>
              <a:t> </a:t>
            </a:r>
            <a:r>
              <a:rPr sz="2000" spc="-10" dirty="0">
                <a:latin typeface="Lucida Sans Unicode"/>
                <a:cs typeface="Lucida Sans Unicode"/>
              </a:rPr>
              <a:t>unlawfully</a:t>
            </a:r>
            <a:endParaRPr sz="2000">
              <a:latin typeface="Lucida Sans Unicode"/>
              <a:cs typeface="Lucida Sans Unicode"/>
            </a:endParaRPr>
          </a:p>
        </p:txBody>
      </p:sp>
      <p:pic>
        <p:nvPicPr>
          <p:cNvPr id="3" name="object 3"/>
          <p:cNvPicPr/>
          <p:nvPr/>
        </p:nvPicPr>
        <p:blipFill>
          <a:blip r:embed="rId2" cstate="print"/>
          <a:stretch>
            <a:fillRect/>
          </a:stretch>
        </p:blipFill>
        <p:spPr>
          <a:xfrm>
            <a:off x="4575042" y="243795"/>
            <a:ext cx="2767594" cy="29879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98068" y="565149"/>
            <a:ext cx="10503535" cy="4965700"/>
          </a:xfrm>
          <a:prstGeom prst="rect">
            <a:avLst/>
          </a:prstGeom>
        </p:spPr>
        <p:txBody>
          <a:bodyPr vert="horz" wrap="square" lIns="0" tIns="68580" rIns="0" bIns="0" rtlCol="0">
            <a:spAutoFit/>
          </a:bodyPr>
          <a:lstStyle/>
          <a:p>
            <a:pPr marL="12700" marR="5080">
              <a:lnSpc>
                <a:spcPts val="1820"/>
              </a:lnSpc>
              <a:spcBef>
                <a:spcPts val="540"/>
              </a:spcBef>
            </a:pPr>
            <a:r>
              <a:rPr sz="1900" dirty="0">
                <a:latin typeface="Lucida Sans Unicode"/>
                <a:cs typeface="Lucida Sans Unicode"/>
              </a:rPr>
              <a:t>Undue</a:t>
            </a:r>
            <a:r>
              <a:rPr sz="1900" spc="-35" dirty="0">
                <a:latin typeface="Lucida Sans Unicode"/>
                <a:cs typeface="Lucida Sans Unicode"/>
              </a:rPr>
              <a:t> </a:t>
            </a:r>
            <a:r>
              <a:rPr sz="1900" dirty="0">
                <a:latin typeface="Lucida Sans Unicode"/>
                <a:cs typeface="Lucida Sans Unicode"/>
              </a:rPr>
              <a:t>influence</a:t>
            </a:r>
            <a:r>
              <a:rPr sz="1900" spc="-40" dirty="0">
                <a:latin typeface="Lucida Sans Unicode"/>
                <a:cs typeface="Lucida Sans Unicode"/>
              </a:rPr>
              <a:t> </a:t>
            </a:r>
            <a:r>
              <a:rPr sz="1900" dirty="0">
                <a:latin typeface="Lucida Sans Unicode"/>
                <a:cs typeface="Lucida Sans Unicode"/>
              </a:rPr>
              <a:t>is</a:t>
            </a:r>
            <a:r>
              <a:rPr sz="1900" spc="-60" dirty="0">
                <a:latin typeface="Lucida Sans Unicode"/>
                <a:cs typeface="Lucida Sans Unicode"/>
              </a:rPr>
              <a:t> </a:t>
            </a:r>
            <a:r>
              <a:rPr sz="1900" dirty="0">
                <a:latin typeface="Lucida Sans Unicode"/>
                <a:cs typeface="Lucida Sans Unicode"/>
              </a:rPr>
              <a:t>the</a:t>
            </a:r>
            <a:r>
              <a:rPr sz="1900" spc="-40" dirty="0">
                <a:latin typeface="Lucida Sans Unicode"/>
                <a:cs typeface="Lucida Sans Unicode"/>
              </a:rPr>
              <a:t> </a:t>
            </a:r>
            <a:r>
              <a:rPr sz="1900" dirty="0">
                <a:latin typeface="Lucida Sans Unicode"/>
                <a:cs typeface="Lucida Sans Unicode"/>
              </a:rPr>
              <a:t>domination</a:t>
            </a:r>
            <a:r>
              <a:rPr sz="1900" spc="-40" dirty="0">
                <a:latin typeface="Lucida Sans Unicode"/>
                <a:cs typeface="Lucida Sans Unicode"/>
              </a:rPr>
              <a:t> </a:t>
            </a:r>
            <a:r>
              <a:rPr sz="1900" dirty="0">
                <a:latin typeface="Lucida Sans Unicode"/>
                <a:cs typeface="Lucida Sans Unicode"/>
              </a:rPr>
              <a:t>of</a:t>
            </a:r>
            <a:r>
              <a:rPr sz="1900" spc="-50" dirty="0">
                <a:latin typeface="Lucida Sans Unicode"/>
                <a:cs typeface="Lucida Sans Unicode"/>
              </a:rPr>
              <a:t> </a:t>
            </a:r>
            <a:r>
              <a:rPr sz="1900" dirty="0">
                <a:latin typeface="Lucida Sans Unicode"/>
                <a:cs typeface="Lucida Sans Unicode"/>
              </a:rPr>
              <a:t>one</a:t>
            </a:r>
            <a:r>
              <a:rPr sz="1900" spc="-55" dirty="0">
                <a:latin typeface="Lucida Sans Unicode"/>
                <a:cs typeface="Lucida Sans Unicode"/>
              </a:rPr>
              <a:t> </a:t>
            </a:r>
            <a:r>
              <a:rPr sz="1900" dirty="0">
                <a:latin typeface="Lucida Sans Unicode"/>
                <a:cs typeface="Lucida Sans Unicode"/>
              </a:rPr>
              <a:t>person</a:t>
            </a:r>
            <a:r>
              <a:rPr sz="1900" spc="-55" dirty="0">
                <a:latin typeface="Lucida Sans Unicode"/>
                <a:cs typeface="Lucida Sans Unicode"/>
              </a:rPr>
              <a:t> </a:t>
            </a:r>
            <a:r>
              <a:rPr sz="1900" dirty="0">
                <a:latin typeface="Lucida Sans Unicode"/>
                <a:cs typeface="Lucida Sans Unicode"/>
              </a:rPr>
              <a:t>who</a:t>
            </a:r>
            <a:r>
              <a:rPr sz="1900" spc="-50" dirty="0">
                <a:latin typeface="Lucida Sans Unicode"/>
                <a:cs typeface="Lucida Sans Unicode"/>
              </a:rPr>
              <a:t> </a:t>
            </a:r>
            <a:r>
              <a:rPr sz="1900" dirty="0">
                <a:latin typeface="Lucida Sans Unicode"/>
                <a:cs typeface="Lucida Sans Unicode"/>
              </a:rPr>
              <a:t>is</a:t>
            </a:r>
            <a:r>
              <a:rPr sz="1900" spc="-55" dirty="0">
                <a:latin typeface="Lucida Sans Unicode"/>
                <a:cs typeface="Lucida Sans Unicode"/>
              </a:rPr>
              <a:t> </a:t>
            </a:r>
            <a:r>
              <a:rPr sz="1900" dirty="0">
                <a:latin typeface="Lucida Sans Unicode"/>
                <a:cs typeface="Lucida Sans Unicode"/>
              </a:rPr>
              <a:t>having</a:t>
            </a:r>
            <a:r>
              <a:rPr sz="1900" spc="-35" dirty="0">
                <a:latin typeface="Lucida Sans Unicode"/>
                <a:cs typeface="Lucida Sans Unicode"/>
              </a:rPr>
              <a:t> </a:t>
            </a:r>
            <a:r>
              <a:rPr sz="1900" dirty="0">
                <a:latin typeface="Lucida Sans Unicode"/>
                <a:cs typeface="Lucida Sans Unicode"/>
              </a:rPr>
              <a:t>strong</a:t>
            </a:r>
            <a:r>
              <a:rPr sz="1900" spc="-70" dirty="0">
                <a:latin typeface="Lucida Sans Unicode"/>
                <a:cs typeface="Lucida Sans Unicode"/>
              </a:rPr>
              <a:t> </a:t>
            </a:r>
            <a:r>
              <a:rPr sz="1900" dirty="0">
                <a:latin typeface="Lucida Sans Unicode"/>
                <a:cs typeface="Lucida Sans Unicode"/>
              </a:rPr>
              <a:t>mind</a:t>
            </a:r>
            <a:r>
              <a:rPr sz="1900" spc="-50" dirty="0">
                <a:latin typeface="Lucida Sans Unicode"/>
                <a:cs typeface="Lucida Sans Unicode"/>
              </a:rPr>
              <a:t> </a:t>
            </a:r>
            <a:r>
              <a:rPr sz="1900" dirty="0">
                <a:latin typeface="Lucida Sans Unicode"/>
                <a:cs typeface="Lucida Sans Unicode"/>
              </a:rPr>
              <a:t>over</a:t>
            </a:r>
            <a:r>
              <a:rPr sz="1900" spc="-50" dirty="0">
                <a:latin typeface="Lucida Sans Unicode"/>
                <a:cs typeface="Lucida Sans Unicode"/>
              </a:rPr>
              <a:t> </a:t>
            </a:r>
            <a:r>
              <a:rPr sz="1900" spc="-10" dirty="0">
                <a:latin typeface="Lucida Sans Unicode"/>
                <a:cs typeface="Lucida Sans Unicode"/>
              </a:rPr>
              <a:t>another </a:t>
            </a:r>
            <a:r>
              <a:rPr sz="1900" dirty="0">
                <a:latin typeface="Lucida Sans Unicode"/>
                <a:cs typeface="Lucida Sans Unicode"/>
              </a:rPr>
              <a:t>who</a:t>
            </a:r>
            <a:r>
              <a:rPr sz="1900" spc="-45" dirty="0">
                <a:latin typeface="Lucida Sans Unicode"/>
                <a:cs typeface="Lucida Sans Unicode"/>
              </a:rPr>
              <a:t> </a:t>
            </a:r>
            <a:r>
              <a:rPr sz="1900" dirty="0">
                <a:latin typeface="Lucida Sans Unicode"/>
                <a:cs typeface="Lucida Sans Unicode"/>
              </a:rPr>
              <a:t>is</a:t>
            </a:r>
            <a:r>
              <a:rPr sz="1900" spc="-45" dirty="0">
                <a:latin typeface="Lucida Sans Unicode"/>
                <a:cs typeface="Lucida Sans Unicode"/>
              </a:rPr>
              <a:t> </a:t>
            </a:r>
            <a:r>
              <a:rPr sz="1900" dirty="0">
                <a:latin typeface="Lucida Sans Unicode"/>
                <a:cs typeface="Lucida Sans Unicode"/>
              </a:rPr>
              <a:t>having</a:t>
            </a:r>
            <a:r>
              <a:rPr sz="1900" spc="-40" dirty="0">
                <a:latin typeface="Lucida Sans Unicode"/>
                <a:cs typeface="Lucida Sans Unicode"/>
              </a:rPr>
              <a:t> </a:t>
            </a:r>
            <a:r>
              <a:rPr sz="1900" dirty="0">
                <a:latin typeface="Lucida Sans Unicode"/>
                <a:cs typeface="Lucida Sans Unicode"/>
              </a:rPr>
              <a:t>weak</a:t>
            </a:r>
            <a:r>
              <a:rPr sz="1900" spc="-25" dirty="0">
                <a:latin typeface="Lucida Sans Unicode"/>
                <a:cs typeface="Lucida Sans Unicode"/>
              </a:rPr>
              <a:t> </a:t>
            </a:r>
            <a:r>
              <a:rPr sz="1900" dirty="0">
                <a:latin typeface="Lucida Sans Unicode"/>
                <a:cs typeface="Lucida Sans Unicode"/>
              </a:rPr>
              <a:t>mind</a:t>
            </a:r>
            <a:r>
              <a:rPr sz="1900" spc="-50" dirty="0">
                <a:latin typeface="Lucida Sans Unicode"/>
                <a:cs typeface="Lucida Sans Unicode"/>
              </a:rPr>
              <a:t> </a:t>
            </a:r>
            <a:r>
              <a:rPr sz="1900" dirty="0">
                <a:latin typeface="Lucida Sans Unicode"/>
                <a:cs typeface="Lucida Sans Unicode"/>
              </a:rPr>
              <a:t>or</a:t>
            </a:r>
            <a:r>
              <a:rPr sz="1900" spc="-40" dirty="0">
                <a:latin typeface="Lucida Sans Unicode"/>
                <a:cs typeface="Lucida Sans Unicode"/>
              </a:rPr>
              <a:t> </a:t>
            </a:r>
            <a:r>
              <a:rPr sz="1900" dirty="0">
                <a:latin typeface="Lucida Sans Unicode"/>
                <a:cs typeface="Lucida Sans Unicode"/>
              </a:rPr>
              <a:t>weak</a:t>
            </a:r>
            <a:r>
              <a:rPr sz="1900" spc="-25" dirty="0">
                <a:latin typeface="Lucida Sans Unicode"/>
                <a:cs typeface="Lucida Sans Unicode"/>
              </a:rPr>
              <a:t> </a:t>
            </a:r>
            <a:r>
              <a:rPr sz="1900" dirty="0">
                <a:latin typeface="Lucida Sans Unicode"/>
                <a:cs typeface="Lucida Sans Unicode"/>
              </a:rPr>
              <a:t>will.</a:t>
            </a:r>
            <a:r>
              <a:rPr sz="1900" spc="-50" dirty="0">
                <a:latin typeface="Lucida Sans Unicode"/>
                <a:cs typeface="Lucida Sans Unicode"/>
              </a:rPr>
              <a:t> </a:t>
            </a:r>
            <a:r>
              <a:rPr sz="1900" dirty="0">
                <a:latin typeface="Lucida Sans Unicode"/>
                <a:cs typeface="Lucida Sans Unicode"/>
              </a:rPr>
              <a:t>This</a:t>
            </a:r>
            <a:r>
              <a:rPr sz="1900" spc="-50" dirty="0">
                <a:latin typeface="Lucida Sans Unicode"/>
                <a:cs typeface="Lucida Sans Unicode"/>
              </a:rPr>
              <a:t> </a:t>
            </a:r>
            <a:r>
              <a:rPr sz="1900" dirty="0">
                <a:latin typeface="Lucida Sans Unicode"/>
                <a:cs typeface="Lucida Sans Unicode"/>
              </a:rPr>
              <a:t>creates</a:t>
            </a:r>
            <a:r>
              <a:rPr sz="1900" spc="-35" dirty="0">
                <a:latin typeface="Lucida Sans Unicode"/>
                <a:cs typeface="Lucida Sans Unicode"/>
              </a:rPr>
              <a:t> </a:t>
            </a:r>
            <a:r>
              <a:rPr sz="1900" dirty="0">
                <a:latin typeface="Lucida Sans Unicode"/>
                <a:cs typeface="Lucida Sans Unicode"/>
              </a:rPr>
              <a:t>mental</a:t>
            </a:r>
            <a:r>
              <a:rPr sz="1900" spc="-30" dirty="0">
                <a:latin typeface="Lucida Sans Unicode"/>
                <a:cs typeface="Lucida Sans Unicode"/>
              </a:rPr>
              <a:t> </a:t>
            </a:r>
            <a:r>
              <a:rPr sz="1900" dirty="0">
                <a:latin typeface="Lucida Sans Unicode"/>
                <a:cs typeface="Lucida Sans Unicode"/>
              </a:rPr>
              <a:t>fear</a:t>
            </a:r>
            <a:r>
              <a:rPr sz="1900" spc="-35" dirty="0">
                <a:latin typeface="Lucida Sans Unicode"/>
                <a:cs typeface="Lucida Sans Unicode"/>
              </a:rPr>
              <a:t> </a:t>
            </a:r>
            <a:r>
              <a:rPr sz="1900" dirty="0">
                <a:latin typeface="Lucida Sans Unicode"/>
                <a:cs typeface="Lucida Sans Unicode"/>
              </a:rPr>
              <a:t>on</a:t>
            </a:r>
            <a:r>
              <a:rPr sz="1900" spc="-45" dirty="0">
                <a:latin typeface="Lucida Sans Unicode"/>
                <a:cs typeface="Lucida Sans Unicode"/>
              </a:rPr>
              <a:t> </a:t>
            </a:r>
            <a:r>
              <a:rPr sz="1900" dirty="0">
                <a:latin typeface="Lucida Sans Unicode"/>
                <a:cs typeface="Lucida Sans Unicode"/>
              </a:rPr>
              <a:t>the</a:t>
            </a:r>
            <a:r>
              <a:rPr sz="1900" spc="-30" dirty="0">
                <a:latin typeface="Lucida Sans Unicode"/>
                <a:cs typeface="Lucida Sans Unicode"/>
              </a:rPr>
              <a:t> </a:t>
            </a:r>
            <a:r>
              <a:rPr sz="1900" dirty="0">
                <a:latin typeface="Lucida Sans Unicode"/>
                <a:cs typeface="Lucida Sans Unicode"/>
              </a:rPr>
              <a:t>person</a:t>
            </a:r>
            <a:r>
              <a:rPr sz="1900" spc="-45" dirty="0">
                <a:latin typeface="Lucida Sans Unicode"/>
                <a:cs typeface="Lucida Sans Unicode"/>
              </a:rPr>
              <a:t> </a:t>
            </a:r>
            <a:r>
              <a:rPr sz="1900" dirty="0">
                <a:latin typeface="Lucida Sans Unicode"/>
                <a:cs typeface="Lucida Sans Unicode"/>
              </a:rPr>
              <a:t>who</a:t>
            </a:r>
            <a:r>
              <a:rPr sz="1900" spc="-60" dirty="0">
                <a:latin typeface="Lucida Sans Unicode"/>
                <a:cs typeface="Lucida Sans Unicode"/>
              </a:rPr>
              <a:t> </a:t>
            </a:r>
            <a:r>
              <a:rPr sz="1900" spc="-25" dirty="0">
                <a:latin typeface="Lucida Sans Unicode"/>
                <a:cs typeface="Lucida Sans Unicode"/>
              </a:rPr>
              <a:t>is </a:t>
            </a:r>
            <a:r>
              <a:rPr sz="1900" dirty="0">
                <a:latin typeface="Lucida Sans Unicode"/>
                <a:cs typeface="Lucida Sans Unicode"/>
              </a:rPr>
              <a:t>having</a:t>
            </a:r>
            <a:r>
              <a:rPr sz="1900" spc="-65" dirty="0">
                <a:latin typeface="Lucida Sans Unicode"/>
                <a:cs typeface="Lucida Sans Unicode"/>
              </a:rPr>
              <a:t> </a:t>
            </a:r>
            <a:r>
              <a:rPr sz="1900" dirty="0">
                <a:latin typeface="Lucida Sans Unicode"/>
                <a:cs typeface="Lucida Sans Unicode"/>
              </a:rPr>
              <a:t>weak</a:t>
            </a:r>
            <a:r>
              <a:rPr sz="1900" spc="-45" dirty="0">
                <a:latin typeface="Lucida Sans Unicode"/>
                <a:cs typeface="Lucida Sans Unicode"/>
              </a:rPr>
              <a:t> </a:t>
            </a:r>
            <a:r>
              <a:rPr sz="1900" spc="-20" dirty="0">
                <a:latin typeface="Lucida Sans Unicode"/>
                <a:cs typeface="Lucida Sans Unicode"/>
              </a:rPr>
              <a:t>mind.</a:t>
            </a:r>
            <a:endParaRPr sz="1900">
              <a:latin typeface="Lucida Sans Unicode"/>
              <a:cs typeface="Lucida Sans Unicode"/>
            </a:endParaRPr>
          </a:p>
          <a:p>
            <a:pPr marL="12700">
              <a:lnSpc>
                <a:spcPts val="2220"/>
              </a:lnSpc>
            </a:pPr>
            <a:r>
              <a:rPr sz="1900" dirty="0">
                <a:latin typeface="Lucida Sans Unicode"/>
                <a:cs typeface="Lucida Sans Unicode"/>
              </a:rPr>
              <a:t>ESSENTIALS</a:t>
            </a:r>
            <a:r>
              <a:rPr sz="1900" spc="-75" dirty="0">
                <a:latin typeface="Lucida Sans Unicode"/>
                <a:cs typeface="Lucida Sans Unicode"/>
              </a:rPr>
              <a:t> </a:t>
            </a:r>
            <a:r>
              <a:rPr sz="1900" dirty="0">
                <a:latin typeface="Lucida Sans Unicode"/>
                <a:cs typeface="Lucida Sans Unicode"/>
              </a:rPr>
              <a:t>ELEMENTS</a:t>
            </a:r>
            <a:r>
              <a:rPr sz="1900" spc="-60" dirty="0">
                <a:latin typeface="Lucida Sans Unicode"/>
                <a:cs typeface="Lucida Sans Unicode"/>
              </a:rPr>
              <a:t> </a:t>
            </a:r>
            <a:r>
              <a:rPr sz="1900" dirty="0">
                <a:latin typeface="Lucida Sans Unicode"/>
                <a:cs typeface="Lucida Sans Unicode"/>
              </a:rPr>
              <a:t>OF</a:t>
            </a:r>
            <a:r>
              <a:rPr sz="1900" spc="-45" dirty="0">
                <a:latin typeface="Lucida Sans Unicode"/>
                <a:cs typeface="Lucida Sans Unicode"/>
              </a:rPr>
              <a:t> </a:t>
            </a:r>
            <a:r>
              <a:rPr sz="1900" dirty="0">
                <a:latin typeface="Lucida Sans Unicode"/>
                <a:cs typeface="Lucida Sans Unicode"/>
              </a:rPr>
              <a:t>UNDUE</a:t>
            </a:r>
            <a:r>
              <a:rPr sz="1900" spc="-65" dirty="0">
                <a:latin typeface="Lucida Sans Unicode"/>
                <a:cs typeface="Lucida Sans Unicode"/>
              </a:rPr>
              <a:t> </a:t>
            </a:r>
            <a:r>
              <a:rPr sz="1900" spc="-10" dirty="0">
                <a:latin typeface="Lucida Sans Unicode"/>
                <a:cs typeface="Lucida Sans Unicode"/>
              </a:rPr>
              <a:t>INFLUENCE</a:t>
            </a:r>
            <a:endParaRPr sz="1900">
              <a:latin typeface="Lucida Sans Unicode"/>
              <a:cs typeface="Lucida Sans Unicode"/>
            </a:endParaRPr>
          </a:p>
          <a:p>
            <a:pPr marL="469900" indent="-457200">
              <a:lnSpc>
                <a:spcPts val="2225"/>
              </a:lnSpc>
              <a:buClr>
                <a:srgbClr val="2CA1BE"/>
              </a:buClr>
              <a:buSzPct val="68421"/>
              <a:buAutoNum type="arabicPeriod"/>
              <a:tabLst>
                <a:tab pos="469900" algn="l"/>
              </a:tabLst>
            </a:pPr>
            <a:r>
              <a:rPr sz="1900" dirty="0">
                <a:latin typeface="Lucida Sans Unicode"/>
                <a:cs typeface="Lucida Sans Unicode"/>
              </a:rPr>
              <a:t>Existence</a:t>
            </a:r>
            <a:r>
              <a:rPr sz="1900" spc="-75" dirty="0">
                <a:latin typeface="Lucida Sans Unicode"/>
                <a:cs typeface="Lucida Sans Unicode"/>
              </a:rPr>
              <a:t> </a:t>
            </a:r>
            <a:r>
              <a:rPr sz="1900" dirty="0">
                <a:latin typeface="Lucida Sans Unicode"/>
                <a:cs typeface="Lucida Sans Unicode"/>
              </a:rPr>
              <a:t>of</a:t>
            </a:r>
            <a:r>
              <a:rPr sz="1900" spc="-75" dirty="0">
                <a:latin typeface="Lucida Sans Unicode"/>
                <a:cs typeface="Lucida Sans Unicode"/>
              </a:rPr>
              <a:t> </a:t>
            </a:r>
            <a:r>
              <a:rPr sz="1900" dirty="0">
                <a:latin typeface="Lucida Sans Unicode"/>
                <a:cs typeface="Lucida Sans Unicode"/>
              </a:rPr>
              <a:t>apparent</a:t>
            </a:r>
            <a:r>
              <a:rPr sz="1900" spc="-35" dirty="0">
                <a:latin typeface="Lucida Sans Unicode"/>
                <a:cs typeface="Lucida Sans Unicode"/>
              </a:rPr>
              <a:t> </a:t>
            </a:r>
            <a:r>
              <a:rPr sz="1900" spc="-10" dirty="0">
                <a:latin typeface="Lucida Sans Unicode"/>
                <a:cs typeface="Lucida Sans Unicode"/>
              </a:rPr>
              <a:t>authority</a:t>
            </a:r>
            <a:endParaRPr sz="1900">
              <a:latin typeface="Lucida Sans Unicode"/>
              <a:cs typeface="Lucida Sans Unicode"/>
            </a:endParaRPr>
          </a:p>
          <a:p>
            <a:pPr marL="469900" indent="-457200">
              <a:lnSpc>
                <a:spcPts val="2220"/>
              </a:lnSpc>
              <a:buClr>
                <a:srgbClr val="2CA1BE"/>
              </a:buClr>
              <a:buSzPct val="68421"/>
              <a:buAutoNum type="arabicPeriod"/>
              <a:tabLst>
                <a:tab pos="469900" algn="l"/>
              </a:tabLst>
            </a:pPr>
            <a:r>
              <a:rPr sz="1900" dirty="0">
                <a:latin typeface="Lucida Sans Unicode"/>
                <a:cs typeface="Lucida Sans Unicode"/>
              </a:rPr>
              <a:t>Existence</a:t>
            </a:r>
            <a:r>
              <a:rPr sz="1900" spc="-65" dirty="0">
                <a:latin typeface="Lucida Sans Unicode"/>
                <a:cs typeface="Lucida Sans Unicode"/>
              </a:rPr>
              <a:t> </a:t>
            </a:r>
            <a:r>
              <a:rPr sz="1900" dirty="0">
                <a:latin typeface="Lucida Sans Unicode"/>
                <a:cs typeface="Lucida Sans Unicode"/>
              </a:rPr>
              <a:t>of</a:t>
            </a:r>
            <a:r>
              <a:rPr sz="1900" spc="-60" dirty="0">
                <a:latin typeface="Lucida Sans Unicode"/>
                <a:cs typeface="Lucida Sans Unicode"/>
              </a:rPr>
              <a:t> </a:t>
            </a:r>
            <a:r>
              <a:rPr sz="1900" dirty="0">
                <a:latin typeface="Lucida Sans Unicode"/>
                <a:cs typeface="Lucida Sans Unicode"/>
              </a:rPr>
              <a:t>by</a:t>
            </a:r>
            <a:r>
              <a:rPr sz="1900" spc="-60" dirty="0">
                <a:latin typeface="Lucida Sans Unicode"/>
                <a:cs typeface="Lucida Sans Unicode"/>
              </a:rPr>
              <a:t> </a:t>
            </a:r>
            <a:r>
              <a:rPr sz="1900" dirty="0">
                <a:latin typeface="Lucida Sans Unicode"/>
                <a:cs typeface="Lucida Sans Unicode"/>
              </a:rPr>
              <a:t>fiduciary</a:t>
            </a:r>
            <a:r>
              <a:rPr sz="1900" spc="-45" dirty="0">
                <a:latin typeface="Lucida Sans Unicode"/>
                <a:cs typeface="Lucida Sans Unicode"/>
              </a:rPr>
              <a:t> </a:t>
            </a:r>
            <a:r>
              <a:rPr sz="1900" spc="-10" dirty="0">
                <a:latin typeface="Lucida Sans Unicode"/>
                <a:cs typeface="Lucida Sans Unicode"/>
              </a:rPr>
              <a:t>relationship</a:t>
            </a:r>
            <a:endParaRPr sz="1900">
              <a:latin typeface="Lucida Sans Unicode"/>
              <a:cs typeface="Lucida Sans Unicode"/>
            </a:endParaRPr>
          </a:p>
          <a:p>
            <a:pPr marL="469900" indent="-457200">
              <a:lnSpc>
                <a:spcPts val="2225"/>
              </a:lnSpc>
              <a:buClr>
                <a:srgbClr val="2CA1BE"/>
              </a:buClr>
              <a:buSzPct val="68421"/>
              <a:buAutoNum type="arabicPeriod"/>
              <a:tabLst>
                <a:tab pos="469900" algn="l"/>
              </a:tabLst>
            </a:pPr>
            <a:r>
              <a:rPr sz="1900" dirty="0">
                <a:latin typeface="Lucida Sans Unicode"/>
                <a:cs typeface="Lucida Sans Unicode"/>
              </a:rPr>
              <a:t>Existence</a:t>
            </a:r>
            <a:r>
              <a:rPr sz="1900" spc="-25" dirty="0">
                <a:latin typeface="Lucida Sans Unicode"/>
                <a:cs typeface="Lucida Sans Unicode"/>
              </a:rPr>
              <a:t> </a:t>
            </a:r>
            <a:r>
              <a:rPr sz="1900" dirty="0">
                <a:latin typeface="Lucida Sans Unicode"/>
                <a:cs typeface="Lucida Sans Unicode"/>
              </a:rPr>
              <a:t>of</a:t>
            </a:r>
            <a:r>
              <a:rPr sz="1900" spc="-20" dirty="0">
                <a:latin typeface="Lucida Sans Unicode"/>
                <a:cs typeface="Lucida Sans Unicode"/>
              </a:rPr>
              <a:t> mental-in-</a:t>
            </a:r>
            <a:r>
              <a:rPr sz="1900" spc="-10" dirty="0">
                <a:latin typeface="Lucida Sans Unicode"/>
                <a:cs typeface="Lucida Sans Unicode"/>
              </a:rPr>
              <a:t>capacity</a:t>
            </a:r>
            <a:endParaRPr sz="1900">
              <a:latin typeface="Lucida Sans Unicode"/>
              <a:cs typeface="Lucida Sans Unicode"/>
            </a:endParaRPr>
          </a:p>
          <a:p>
            <a:pPr marL="469900" indent="-457200">
              <a:lnSpc>
                <a:spcPts val="2225"/>
              </a:lnSpc>
              <a:buClr>
                <a:srgbClr val="2CA1BE"/>
              </a:buClr>
              <a:buSzPct val="68421"/>
              <a:buAutoNum type="arabicPeriod"/>
              <a:tabLst>
                <a:tab pos="469900" algn="l"/>
              </a:tabLst>
            </a:pPr>
            <a:r>
              <a:rPr sz="1900" dirty="0">
                <a:latin typeface="Lucida Sans Unicode"/>
                <a:cs typeface="Lucida Sans Unicode"/>
              </a:rPr>
              <a:t>Existence</a:t>
            </a:r>
            <a:r>
              <a:rPr sz="1900" spc="-60" dirty="0">
                <a:latin typeface="Lucida Sans Unicode"/>
                <a:cs typeface="Lucida Sans Unicode"/>
              </a:rPr>
              <a:t> </a:t>
            </a:r>
            <a:r>
              <a:rPr sz="1900" dirty="0">
                <a:latin typeface="Lucida Sans Unicode"/>
                <a:cs typeface="Lucida Sans Unicode"/>
              </a:rPr>
              <a:t>of</a:t>
            </a:r>
            <a:r>
              <a:rPr sz="1900" spc="-55" dirty="0">
                <a:latin typeface="Lucida Sans Unicode"/>
                <a:cs typeface="Lucida Sans Unicode"/>
              </a:rPr>
              <a:t> </a:t>
            </a:r>
            <a:r>
              <a:rPr sz="1900" spc="-10" dirty="0">
                <a:latin typeface="Lucida Sans Unicode"/>
                <a:cs typeface="Lucida Sans Unicode"/>
              </a:rPr>
              <a:t>unconscionable</a:t>
            </a:r>
            <a:r>
              <a:rPr sz="1900" spc="-50" dirty="0">
                <a:latin typeface="Lucida Sans Unicode"/>
                <a:cs typeface="Lucida Sans Unicode"/>
              </a:rPr>
              <a:t> </a:t>
            </a:r>
            <a:r>
              <a:rPr sz="1900" spc="-10" dirty="0">
                <a:latin typeface="Lucida Sans Unicode"/>
                <a:cs typeface="Lucida Sans Unicode"/>
              </a:rPr>
              <a:t>bargains</a:t>
            </a:r>
            <a:endParaRPr sz="1900">
              <a:latin typeface="Lucida Sans Unicode"/>
              <a:cs typeface="Lucida Sans Unicode"/>
            </a:endParaRPr>
          </a:p>
          <a:p>
            <a:pPr marL="469900" indent="-457200">
              <a:lnSpc>
                <a:spcPts val="2220"/>
              </a:lnSpc>
              <a:buClr>
                <a:srgbClr val="2CA1BE"/>
              </a:buClr>
              <a:buSzPct val="68421"/>
              <a:buAutoNum type="arabicPeriod"/>
              <a:tabLst>
                <a:tab pos="469900" algn="l"/>
              </a:tabLst>
            </a:pPr>
            <a:r>
              <a:rPr sz="1900" dirty="0">
                <a:latin typeface="Lucida Sans Unicode"/>
                <a:cs typeface="Lucida Sans Unicode"/>
              </a:rPr>
              <a:t>Contracts</a:t>
            </a:r>
            <a:r>
              <a:rPr sz="1900" spc="-75" dirty="0">
                <a:latin typeface="Lucida Sans Unicode"/>
                <a:cs typeface="Lucida Sans Unicode"/>
              </a:rPr>
              <a:t> </a:t>
            </a:r>
            <a:r>
              <a:rPr sz="1900" dirty="0">
                <a:latin typeface="Lucida Sans Unicode"/>
                <a:cs typeface="Lucida Sans Unicode"/>
              </a:rPr>
              <a:t>with</a:t>
            </a:r>
            <a:r>
              <a:rPr sz="1900" spc="-75" dirty="0">
                <a:latin typeface="Lucida Sans Unicode"/>
                <a:cs typeface="Lucida Sans Unicode"/>
              </a:rPr>
              <a:t> </a:t>
            </a:r>
            <a:r>
              <a:rPr sz="1900" dirty="0">
                <a:latin typeface="Lucida Sans Unicode"/>
                <a:cs typeface="Lucida Sans Unicode"/>
              </a:rPr>
              <a:t>pardanashin</a:t>
            </a:r>
            <a:r>
              <a:rPr sz="1900" spc="-45" dirty="0">
                <a:latin typeface="Lucida Sans Unicode"/>
                <a:cs typeface="Lucida Sans Unicode"/>
              </a:rPr>
              <a:t> </a:t>
            </a:r>
            <a:r>
              <a:rPr sz="1900" spc="-10" dirty="0">
                <a:latin typeface="Lucida Sans Unicode"/>
                <a:cs typeface="Lucida Sans Unicode"/>
              </a:rPr>
              <a:t>ladies</a:t>
            </a:r>
            <a:endParaRPr sz="1900">
              <a:latin typeface="Lucida Sans Unicode"/>
              <a:cs typeface="Lucida Sans Unicode"/>
            </a:endParaRPr>
          </a:p>
          <a:p>
            <a:pPr marL="469900" indent="-457200">
              <a:lnSpc>
                <a:spcPts val="2225"/>
              </a:lnSpc>
              <a:buClr>
                <a:srgbClr val="2CA1BE"/>
              </a:buClr>
              <a:buSzPct val="68421"/>
              <a:buAutoNum type="arabicPeriod"/>
              <a:tabLst>
                <a:tab pos="469900" algn="l"/>
              </a:tabLst>
            </a:pPr>
            <a:r>
              <a:rPr sz="1900" dirty="0">
                <a:latin typeface="Lucida Sans Unicode"/>
                <a:cs typeface="Lucida Sans Unicode"/>
              </a:rPr>
              <a:t>Burden</a:t>
            </a:r>
            <a:r>
              <a:rPr sz="1900" spc="-40" dirty="0">
                <a:latin typeface="Lucida Sans Unicode"/>
                <a:cs typeface="Lucida Sans Unicode"/>
              </a:rPr>
              <a:t> </a:t>
            </a:r>
            <a:r>
              <a:rPr sz="1900" dirty="0">
                <a:latin typeface="Lucida Sans Unicode"/>
                <a:cs typeface="Lucida Sans Unicode"/>
              </a:rPr>
              <a:t>of</a:t>
            </a:r>
            <a:r>
              <a:rPr sz="1900" spc="-45" dirty="0">
                <a:latin typeface="Lucida Sans Unicode"/>
                <a:cs typeface="Lucida Sans Unicode"/>
              </a:rPr>
              <a:t> </a:t>
            </a:r>
            <a:r>
              <a:rPr sz="1900" spc="-10" dirty="0">
                <a:latin typeface="Lucida Sans Unicode"/>
                <a:cs typeface="Lucida Sans Unicode"/>
              </a:rPr>
              <a:t>proof</a:t>
            </a:r>
            <a:endParaRPr sz="1900">
              <a:latin typeface="Lucida Sans Unicode"/>
              <a:cs typeface="Lucida Sans Unicode"/>
            </a:endParaRPr>
          </a:p>
          <a:p>
            <a:pPr marL="12700" marR="7100570" indent="457200">
              <a:lnSpc>
                <a:spcPts val="2220"/>
              </a:lnSpc>
              <a:spcBef>
                <a:spcPts val="100"/>
              </a:spcBef>
              <a:buClr>
                <a:srgbClr val="2CA1BE"/>
              </a:buClr>
              <a:buSzPct val="68421"/>
              <a:buAutoNum type="arabicPeriod"/>
              <a:tabLst>
                <a:tab pos="469900" algn="l"/>
              </a:tabLst>
            </a:pPr>
            <a:r>
              <a:rPr sz="1900" dirty="0">
                <a:latin typeface="Lucida Sans Unicode"/>
                <a:cs typeface="Lucida Sans Unicode"/>
              </a:rPr>
              <a:t>Effect</a:t>
            </a:r>
            <a:r>
              <a:rPr sz="1900" spc="-50" dirty="0">
                <a:latin typeface="Lucida Sans Unicode"/>
                <a:cs typeface="Lucida Sans Unicode"/>
              </a:rPr>
              <a:t> </a:t>
            </a:r>
            <a:r>
              <a:rPr sz="1900" dirty="0">
                <a:latin typeface="Lucida Sans Unicode"/>
                <a:cs typeface="Lucida Sans Unicode"/>
              </a:rPr>
              <a:t>of</a:t>
            </a:r>
            <a:r>
              <a:rPr sz="1900" spc="-55" dirty="0">
                <a:latin typeface="Lucida Sans Unicode"/>
                <a:cs typeface="Lucida Sans Unicode"/>
              </a:rPr>
              <a:t> </a:t>
            </a:r>
            <a:r>
              <a:rPr sz="1900" dirty="0">
                <a:latin typeface="Lucida Sans Unicode"/>
                <a:cs typeface="Lucida Sans Unicode"/>
              </a:rPr>
              <a:t>undue</a:t>
            </a:r>
            <a:r>
              <a:rPr sz="1900" spc="-35" dirty="0">
                <a:latin typeface="Lucida Sans Unicode"/>
                <a:cs typeface="Lucida Sans Unicode"/>
              </a:rPr>
              <a:t> </a:t>
            </a:r>
            <a:r>
              <a:rPr sz="1900" spc="-10" dirty="0">
                <a:latin typeface="Lucida Sans Unicode"/>
                <a:cs typeface="Lucida Sans Unicode"/>
              </a:rPr>
              <a:t>influence </a:t>
            </a:r>
            <a:r>
              <a:rPr sz="1900" dirty="0">
                <a:latin typeface="Lucida Sans Unicode"/>
                <a:cs typeface="Lucida Sans Unicode"/>
              </a:rPr>
              <a:t>FRAUD</a:t>
            </a:r>
            <a:r>
              <a:rPr sz="1900" spc="-45" dirty="0">
                <a:latin typeface="Lucida Sans Unicode"/>
                <a:cs typeface="Lucida Sans Unicode"/>
              </a:rPr>
              <a:t> </a:t>
            </a:r>
            <a:r>
              <a:rPr sz="1900" dirty="0">
                <a:latin typeface="Lucida Sans Unicode"/>
                <a:cs typeface="Lucida Sans Unicode"/>
              </a:rPr>
              <a:t>AND</a:t>
            </a:r>
            <a:r>
              <a:rPr sz="1900" spc="-30" dirty="0">
                <a:latin typeface="Lucida Sans Unicode"/>
                <a:cs typeface="Lucida Sans Unicode"/>
              </a:rPr>
              <a:t> </a:t>
            </a:r>
            <a:r>
              <a:rPr sz="1900" dirty="0">
                <a:latin typeface="Lucida Sans Unicode"/>
                <a:cs typeface="Lucida Sans Unicode"/>
              </a:rPr>
              <a:t>ITS</a:t>
            </a:r>
            <a:r>
              <a:rPr sz="1900" spc="-40" dirty="0">
                <a:latin typeface="Lucida Sans Unicode"/>
                <a:cs typeface="Lucida Sans Unicode"/>
              </a:rPr>
              <a:t> </a:t>
            </a:r>
            <a:r>
              <a:rPr sz="1900" spc="-10" dirty="0">
                <a:latin typeface="Lucida Sans Unicode"/>
                <a:cs typeface="Lucida Sans Unicode"/>
              </a:rPr>
              <a:t>ESSENTIALS</a:t>
            </a:r>
            <a:endParaRPr sz="1900">
              <a:latin typeface="Lucida Sans Unicode"/>
              <a:cs typeface="Lucida Sans Unicode"/>
            </a:endParaRPr>
          </a:p>
          <a:p>
            <a:pPr marL="12700" marR="382905">
              <a:lnSpc>
                <a:spcPct val="80000"/>
              </a:lnSpc>
              <a:spcBef>
                <a:spcPts val="330"/>
              </a:spcBef>
            </a:pPr>
            <a:r>
              <a:rPr sz="1900" dirty="0">
                <a:latin typeface="Lucida Sans Unicode"/>
                <a:cs typeface="Lucida Sans Unicode"/>
              </a:rPr>
              <a:t>Fraud</a:t>
            </a:r>
            <a:r>
              <a:rPr sz="1900" spc="-65" dirty="0">
                <a:latin typeface="Lucida Sans Unicode"/>
                <a:cs typeface="Lucida Sans Unicode"/>
              </a:rPr>
              <a:t> </a:t>
            </a:r>
            <a:r>
              <a:rPr sz="1900" dirty="0">
                <a:latin typeface="Lucida Sans Unicode"/>
                <a:cs typeface="Lucida Sans Unicode"/>
              </a:rPr>
              <a:t>is</a:t>
            </a:r>
            <a:r>
              <a:rPr sz="1900" spc="-55" dirty="0">
                <a:latin typeface="Lucida Sans Unicode"/>
                <a:cs typeface="Lucida Sans Unicode"/>
              </a:rPr>
              <a:t> </a:t>
            </a:r>
            <a:r>
              <a:rPr sz="1900" dirty="0">
                <a:latin typeface="Lucida Sans Unicode"/>
                <a:cs typeface="Lucida Sans Unicode"/>
              </a:rPr>
              <a:t>a</a:t>
            </a:r>
            <a:r>
              <a:rPr sz="1900" spc="-40" dirty="0">
                <a:latin typeface="Lucida Sans Unicode"/>
                <a:cs typeface="Lucida Sans Unicode"/>
              </a:rPr>
              <a:t> </a:t>
            </a:r>
            <a:r>
              <a:rPr sz="1900" dirty="0">
                <a:latin typeface="Lucida Sans Unicode"/>
                <a:cs typeface="Lucida Sans Unicode"/>
              </a:rPr>
              <a:t>willful</a:t>
            </a:r>
            <a:r>
              <a:rPr sz="1900" spc="-60" dirty="0">
                <a:latin typeface="Lucida Sans Unicode"/>
                <a:cs typeface="Lucida Sans Unicode"/>
              </a:rPr>
              <a:t> </a:t>
            </a:r>
            <a:r>
              <a:rPr sz="1900" dirty="0">
                <a:latin typeface="Lucida Sans Unicode"/>
                <a:cs typeface="Lucida Sans Unicode"/>
              </a:rPr>
              <a:t>misrepresentation</a:t>
            </a:r>
            <a:r>
              <a:rPr sz="1900" spc="-40" dirty="0">
                <a:latin typeface="Lucida Sans Unicode"/>
                <a:cs typeface="Lucida Sans Unicode"/>
              </a:rPr>
              <a:t> </a:t>
            </a:r>
            <a:r>
              <a:rPr sz="1900" dirty="0">
                <a:latin typeface="Lucida Sans Unicode"/>
                <a:cs typeface="Lucida Sans Unicode"/>
              </a:rPr>
              <a:t>made</a:t>
            </a:r>
            <a:r>
              <a:rPr sz="1900" spc="-30" dirty="0">
                <a:latin typeface="Lucida Sans Unicode"/>
                <a:cs typeface="Lucida Sans Unicode"/>
              </a:rPr>
              <a:t> </a:t>
            </a:r>
            <a:r>
              <a:rPr sz="1900" dirty="0">
                <a:latin typeface="Lucida Sans Unicode"/>
                <a:cs typeface="Lucida Sans Unicode"/>
              </a:rPr>
              <a:t>by</a:t>
            </a:r>
            <a:r>
              <a:rPr sz="1900" spc="-55" dirty="0">
                <a:latin typeface="Lucida Sans Unicode"/>
                <a:cs typeface="Lucida Sans Unicode"/>
              </a:rPr>
              <a:t> </a:t>
            </a:r>
            <a:r>
              <a:rPr sz="1900" dirty="0">
                <a:latin typeface="Lucida Sans Unicode"/>
                <a:cs typeface="Lucida Sans Unicode"/>
              </a:rPr>
              <a:t>a</a:t>
            </a:r>
            <a:r>
              <a:rPr sz="1900" spc="-40" dirty="0">
                <a:latin typeface="Lucida Sans Unicode"/>
                <a:cs typeface="Lucida Sans Unicode"/>
              </a:rPr>
              <a:t> </a:t>
            </a:r>
            <a:r>
              <a:rPr sz="1900" dirty="0">
                <a:latin typeface="Lucida Sans Unicode"/>
                <a:cs typeface="Lucida Sans Unicode"/>
              </a:rPr>
              <a:t>party</a:t>
            </a:r>
            <a:r>
              <a:rPr sz="1900" spc="-35" dirty="0">
                <a:latin typeface="Lucida Sans Unicode"/>
                <a:cs typeface="Lucida Sans Unicode"/>
              </a:rPr>
              <a:t> </a:t>
            </a:r>
            <a:r>
              <a:rPr sz="1900" dirty="0">
                <a:latin typeface="Lucida Sans Unicode"/>
                <a:cs typeface="Lucida Sans Unicode"/>
              </a:rPr>
              <a:t>to</a:t>
            </a:r>
            <a:r>
              <a:rPr sz="1900" spc="-50" dirty="0">
                <a:latin typeface="Lucida Sans Unicode"/>
                <a:cs typeface="Lucida Sans Unicode"/>
              </a:rPr>
              <a:t> </a:t>
            </a:r>
            <a:r>
              <a:rPr sz="1900" dirty="0">
                <a:latin typeface="Lucida Sans Unicode"/>
                <a:cs typeface="Lucida Sans Unicode"/>
              </a:rPr>
              <a:t>a</a:t>
            </a:r>
            <a:r>
              <a:rPr sz="1900" spc="-50" dirty="0">
                <a:latin typeface="Lucida Sans Unicode"/>
                <a:cs typeface="Lucida Sans Unicode"/>
              </a:rPr>
              <a:t> </a:t>
            </a:r>
            <a:r>
              <a:rPr sz="1900" dirty="0">
                <a:latin typeface="Lucida Sans Unicode"/>
                <a:cs typeface="Lucida Sans Unicode"/>
              </a:rPr>
              <a:t>contract</a:t>
            </a:r>
            <a:r>
              <a:rPr sz="1900" spc="-35" dirty="0">
                <a:latin typeface="Lucida Sans Unicode"/>
                <a:cs typeface="Lucida Sans Unicode"/>
              </a:rPr>
              <a:t> </a:t>
            </a:r>
            <a:r>
              <a:rPr sz="1900" dirty="0">
                <a:latin typeface="Lucida Sans Unicode"/>
                <a:cs typeface="Lucida Sans Unicode"/>
              </a:rPr>
              <a:t>with</a:t>
            </a:r>
            <a:r>
              <a:rPr sz="1900" spc="-50" dirty="0">
                <a:latin typeface="Lucida Sans Unicode"/>
                <a:cs typeface="Lucida Sans Unicode"/>
              </a:rPr>
              <a:t> </a:t>
            </a:r>
            <a:r>
              <a:rPr sz="1900" dirty="0">
                <a:latin typeface="Lucida Sans Unicode"/>
                <a:cs typeface="Lucida Sans Unicode"/>
              </a:rPr>
              <a:t>the</a:t>
            </a:r>
            <a:r>
              <a:rPr sz="1900" spc="-50" dirty="0">
                <a:latin typeface="Lucida Sans Unicode"/>
                <a:cs typeface="Lucida Sans Unicode"/>
              </a:rPr>
              <a:t> </a:t>
            </a:r>
            <a:r>
              <a:rPr sz="1900" dirty="0">
                <a:latin typeface="Lucida Sans Unicode"/>
                <a:cs typeface="Lucida Sans Unicode"/>
              </a:rPr>
              <a:t>intention</a:t>
            </a:r>
            <a:r>
              <a:rPr sz="1900" spc="-45" dirty="0">
                <a:latin typeface="Lucida Sans Unicode"/>
                <a:cs typeface="Lucida Sans Unicode"/>
              </a:rPr>
              <a:t> </a:t>
            </a:r>
            <a:r>
              <a:rPr sz="1900" spc="-25" dirty="0">
                <a:latin typeface="Lucida Sans Unicode"/>
                <a:cs typeface="Lucida Sans Unicode"/>
              </a:rPr>
              <a:t>to </a:t>
            </a:r>
            <a:r>
              <a:rPr sz="1900" dirty="0">
                <a:latin typeface="Lucida Sans Unicode"/>
                <a:cs typeface="Lucida Sans Unicode"/>
              </a:rPr>
              <a:t>deceive</a:t>
            </a:r>
            <a:r>
              <a:rPr sz="1900" spc="-40" dirty="0">
                <a:latin typeface="Lucida Sans Unicode"/>
                <a:cs typeface="Lucida Sans Unicode"/>
              </a:rPr>
              <a:t> </a:t>
            </a:r>
            <a:r>
              <a:rPr sz="1900" dirty="0">
                <a:latin typeface="Lucida Sans Unicode"/>
                <a:cs typeface="Lucida Sans Unicode"/>
              </a:rPr>
              <a:t>the</a:t>
            </a:r>
            <a:r>
              <a:rPr sz="1900" spc="-65" dirty="0">
                <a:latin typeface="Lucida Sans Unicode"/>
                <a:cs typeface="Lucida Sans Unicode"/>
              </a:rPr>
              <a:t> </a:t>
            </a:r>
            <a:r>
              <a:rPr sz="1900" dirty="0">
                <a:latin typeface="Lucida Sans Unicode"/>
                <a:cs typeface="Lucida Sans Unicode"/>
              </a:rPr>
              <a:t>other</a:t>
            </a:r>
            <a:r>
              <a:rPr sz="1900" spc="-70" dirty="0">
                <a:latin typeface="Lucida Sans Unicode"/>
                <a:cs typeface="Lucida Sans Unicode"/>
              </a:rPr>
              <a:t> </a:t>
            </a:r>
            <a:r>
              <a:rPr sz="1900" spc="-10" dirty="0">
                <a:latin typeface="Lucida Sans Unicode"/>
                <a:cs typeface="Lucida Sans Unicode"/>
              </a:rPr>
              <a:t>party.</a:t>
            </a:r>
            <a:endParaRPr sz="1900">
              <a:latin typeface="Lucida Sans Unicode"/>
              <a:cs typeface="Lucida Sans Unicode"/>
            </a:endParaRPr>
          </a:p>
          <a:p>
            <a:pPr marL="469900" indent="-457200">
              <a:lnSpc>
                <a:spcPts val="2205"/>
              </a:lnSpc>
              <a:buClr>
                <a:srgbClr val="2CA1BE"/>
              </a:buClr>
              <a:buSzPct val="68421"/>
              <a:buAutoNum type="arabicPeriod"/>
              <a:tabLst>
                <a:tab pos="469900" algn="l"/>
              </a:tabLst>
            </a:pPr>
            <a:r>
              <a:rPr sz="1900" dirty="0">
                <a:latin typeface="Lucida Sans Unicode"/>
                <a:cs typeface="Lucida Sans Unicode"/>
              </a:rPr>
              <a:t>Fraud</a:t>
            </a:r>
            <a:r>
              <a:rPr sz="1900" spc="-60" dirty="0">
                <a:latin typeface="Lucida Sans Unicode"/>
                <a:cs typeface="Lucida Sans Unicode"/>
              </a:rPr>
              <a:t> </a:t>
            </a:r>
            <a:r>
              <a:rPr sz="1900" dirty="0">
                <a:latin typeface="Lucida Sans Unicode"/>
                <a:cs typeface="Lucida Sans Unicode"/>
              </a:rPr>
              <a:t>must</a:t>
            </a:r>
            <a:r>
              <a:rPr sz="1900" spc="-45" dirty="0">
                <a:latin typeface="Lucida Sans Unicode"/>
                <a:cs typeface="Lucida Sans Unicode"/>
              </a:rPr>
              <a:t> </a:t>
            </a:r>
            <a:r>
              <a:rPr sz="1900" dirty="0">
                <a:latin typeface="Lucida Sans Unicode"/>
                <a:cs typeface="Lucida Sans Unicode"/>
              </a:rPr>
              <a:t>be</a:t>
            </a:r>
            <a:r>
              <a:rPr sz="1900" spc="-35" dirty="0">
                <a:latin typeface="Lucida Sans Unicode"/>
                <a:cs typeface="Lucida Sans Unicode"/>
              </a:rPr>
              <a:t> </a:t>
            </a:r>
            <a:r>
              <a:rPr sz="1900" dirty="0">
                <a:latin typeface="Lucida Sans Unicode"/>
                <a:cs typeface="Lucida Sans Unicode"/>
              </a:rPr>
              <a:t>committed</a:t>
            </a:r>
            <a:r>
              <a:rPr sz="1900" spc="-35" dirty="0">
                <a:latin typeface="Lucida Sans Unicode"/>
                <a:cs typeface="Lucida Sans Unicode"/>
              </a:rPr>
              <a:t> </a:t>
            </a:r>
            <a:r>
              <a:rPr sz="1900" dirty="0">
                <a:latin typeface="Lucida Sans Unicode"/>
                <a:cs typeface="Lucida Sans Unicode"/>
              </a:rPr>
              <a:t>by</a:t>
            </a:r>
            <a:r>
              <a:rPr sz="1900" spc="-30" dirty="0">
                <a:latin typeface="Lucida Sans Unicode"/>
                <a:cs typeface="Lucida Sans Unicode"/>
              </a:rPr>
              <a:t> </a:t>
            </a:r>
            <a:r>
              <a:rPr sz="1900" dirty="0">
                <a:latin typeface="Lucida Sans Unicode"/>
                <a:cs typeface="Lucida Sans Unicode"/>
              </a:rPr>
              <a:t>a</a:t>
            </a:r>
            <a:r>
              <a:rPr sz="1900" spc="-50" dirty="0">
                <a:latin typeface="Lucida Sans Unicode"/>
                <a:cs typeface="Lucida Sans Unicode"/>
              </a:rPr>
              <a:t> </a:t>
            </a:r>
            <a:r>
              <a:rPr sz="1900" dirty="0">
                <a:latin typeface="Lucida Sans Unicode"/>
                <a:cs typeface="Lucida Sans Unicode"/>
              </a:rPr>
              <a:t>party</a:t>
            </a:r>
            <a:r>
              <a:rPr sz="1900" spc="-30" dirty="0">
                <a:latin typeface="Lucida Sans Unicode"/>
                <a:cs typeface="Lucida Sans Unicode"/>
              </a:rPr>
              <a:t> </a:t>
            </a:r>
            <a:r>
              <a:rPr sz="1900" dirty="0">
                <a:latin typeface="Lucida Sans Unicode"/>
                <a:cs typeface="Lucida Sans Unicode"/>
              </a:rPr>
              <a:t>to</a:t>
            </a:r>
            <a:r>
              <a:rPr sz="1900" spc="-45" dirty="0">
                <a:latin typeface="Lucida Sans Unicode"/>
                <a:cs typeface="Lucida Sans Unicode"/>
              </a:rPr>
              <a:t> </a:t>
            </a:r>
            <a:r>
              <a:rPr sz="1900" dirty="0">
                <a:latin typeface="Lucida Sans Unicode"/>
                <a:cs typeface="Lucida Sans Unicode"/>
              </a:rPr>
              <a:t>the</a:t>
            </a:r>
            <a:r>
              <a:rPr sz="1900" spc="-40" dirty="0">
                <a:latin typeface="Lucida Sans Unicode"/>
                <a:cs typeface="Lucida Sans Unicode"/>
              </a:rPr>
              <a:t> </a:t>
            </a:r>
            <a:r>
              <a:rPr sz="1900" spc="-10" dirty="0">
                <a:latin typeface="Lucida Sans Unicode"/>
                <a:cs typeface="Lucida Sans Unicode"/>
              </a:rPr>
              <a:t>contract</a:t>
            </a:r>
            <a:endParaRPr sz="1900">
              <a:latin typeface="Lucida Sans Unicode"/>
              <a:cs typeface="Lucida Sans Unicode"/>
            </a:endParaRPr>
          </a:p>
          <a:p>
            <a:pPr marL="469900" indent="-457200">
              <a:lnSpc>
                <a:spcPts val="2220"/>
              </a:lnSpc>
              <a:buClr>
                <a:srgbClr val="2CA1BE"/>
              </a:buClr>
              <a:buSzPct val="68421"/>
              <a:buAutoNum type="arabicPeriod"/>
              <a:tabLst>
                <a:tab pos="469900" algn="l"/>
              </a:tabLst>
            </a:pPr>
            <a:r>
              <a:rPr sz="1900" dirty="0">
                <a:latin typeface="Lucida Sans Unicode"/>
                <a:cs typeface="Lucida Sans Unicode"/>
              </a:rPr>
              <a:t>There</a:t>
            </a:r>
            <a:r>
              <a:rPr sz="1900" spc="-35" dirty="0">
                <a:latin typeface="Lucida Sans Unicode"/>
                <a:cs typeface="Lucida Sans Unicode"/>
              </a:rPr>
              <a:t> </a:t>
            </a:r>
            <a:r>
              <a:rPr sz="1900" dirty="0">
                <a:latin typeface="Lucida Sans Unicode"/>
                <a:cs typeface="Lucida Sans Unicode"/>
              </a:rPr>
              <a:t>must</a:t>
            </a:r>
            <a:r>
              <a:rPr sz="1900" spc="-55" dirty="0">
                <a:latin typeface="Lucida Sans Unicode"/>
                <a:cs typeface="Lucida Sans Unicode"/>
              </a:rPr>
              <a:t> </a:t>
            </a:r>
            <a:r>
              <a:rPr sz="1900" dirty="0">
                <a:latin typeface="Lucida Sans Unicode"/>
                <a:cs typeface="Lucida Sans Unicode"/>
              </a:rPr>
              <a:t>be</a:t>
            </a:r>
            <a:r>
              <a:rPr sz="1900" spc="-25" dirty="0">
                <a:latin typeface="Lucida Sans Unicode"/>
                <a:cs typeface="Lucida Sans Unicode"/>
              </a:rPr>
              <a:t> </a:t>
            </a:r>
            <a:r>
              <a:rPr sz="1900" dirty="0">
                <a:latin typeface="Lucida Sans Unicode"/>
                <a:cs typeface="Lucida Sans Unicode"/>
              </a:rPr>
              <a:t>false</a:t>
            </a:r>
            <a:r>
              <a:rPr sz="1900" spc="-50" dirty="0">
                <a:latin typeface="Lucida Sans Unicode"/>
                <a:cs typeface="Lucida Sans Unicode"/>
              </a:rPr>
              <a:t> </a:t>
            </a:r>
            <a:r>
              <a:rPr sz="1900" spc="-10" dirty="0">
                <a:latin typeface="Lucida Sans Unicode"/>
                <a:cs typeface="Lucida Sans Unicode"/>
              </a:rPr>
              <a:t>suggestion</a:t>
            </a:r>
            <a:endParaRPr sz="1900">
              <a:latin typeface="Lucida Sans Unicode"/>
              <a:cs typeface="Lucida Sans Unicode"/>
            </a:endParaRPr>
          </a:p>
          <a:p>
            <a:pPr marL="469900" indent="-457200">
              <a:lnSpc>
                <a:spcPts val="2225"/>
              </a:lnSpc>
              <a:buClr>
                <a:srgbClr val="2CA1BE"/>
              </a:buClr>
              <a:buSzPct val="68421"/>
              <a:buAutoNum type="arabicPeriod"/>
              <a:tabLst>
                <a:tab pos="469900" algn="l"/>
              </a:tabLst>
            </a:pPr>
            <a:r>
              <a:rPr sz="1900" dirty="0">
                <a:latin typeface="Lucida Sans Unicode"/>
                <a:cs typeface="Lucida Sans Unicode"/>
              </a:rPr>
              <a:t>There</a:t>
            </a:r>
            <a:r>
              <a:rPr sz="1900" spc="-45" dirty="0">
                <a:latin typeface="Lucida Sans Unicode"/>
                <a:cs typeface="Lucida Sans Unicode"/>
              </a:rPr>
              <a:t> </a:t>
            </a:r>
            <a:r>
              <a:rPr sz="1900" dirty="0">
                <a:latin typeface="Lucida Sans Unicode"/>
                <a:cs typeface="Lucida Sans Unicode"/>
              </a:rPr>
              <a:t>must</a:t>
            </a:r>
            <a:r>
              <a:rPr sz="1900" spc="-60" dirty="0">
                <a:latin typeface="Lucida Sans Unicode"/>
                <a:cs typeface="Lucida Sans Unicode"/>
              </a:rPr>
              <a:t> </a:t>
            </a:r>
            <a:r>
              <a:rPr sz="1900" dirty="0">
                <a:latin typeface="Lucida Sans Unicode"/>
                <a:cs typeface="Lucida Sans Unicode"/>
              </a:rPr>
              <a:t>be</a:t>
            </a:r>
            <a:r>
              <a:rPr sz="1900" spc="-35" dirty="0">
                <a:latin typeface="Lucida Sans Unicode"/>
                <a:cs typeface="Lucida Sans Unicode"/>
              </a:rPr>
              <a:t> </a:t>
            </a:r>
            <a:r>
              <a:rPr sz="1900" dirty="0">
                <a:latin typeface="Lucida Sans Unicode"/>
                <a:cs typeface="Lucida Sans Unicode"/>
              </a:rPr>
              <a:t>active</a:t>
            </a:r>
            <a:r>
              <a:rPr sz="1900" spc="-45" dirty="0">
                <a:latin typeface="Lucida Sans Unicode"/>
                <a:cs typeface="Lucida Sans Unicode"/>
              </a:rPr>
              <a:t> </a:t>
            </a:r>
            <a:r>
              <a:rPr sz="1900" dirty="0">
                <a:latin typeface="Lucida Sans Unicode"/>
                <a:cs typeface="Lucida Sans Unicode"/>
              </a:rPr>
              <a:t>concealment</a:t>
            </a:r>
            <a:r>
              <a:rPr sz="1900" spc="-35" dirty="0">
                <a:latin typeface="Lucida Sans Unicode"/>
                <a:cs typeface="Lucida Sans Unicode"/>
              </a:rPr>
              <a:t> </a:t>
            </a:r>
            <a:r>
              <a:rPr sz="1900" dirty="0">
                <a:latin typeface="Lucida Sans Unicode"/>
                <a:cs typeface="Lucida Sans Unicode"/>
              </a:rPr>
              <a:t>of</a:t>
            </a:r>
            <a:r>
              <a:rPr sz="1900" spc="-55" dirty="0">
                <a:latin typeface="Lucida Sans Unicode"/>
                <a:cs typeface="Lucida Sans Unicode"/>
              </a:rPr>
              <a:t> </a:t>
            </a:r>
            <a:r>
              <a:rPr sz="1900" dirty="0">
                <a:latin typeface="Lucida Sans Unicode"/>
                <a:cs typeface="Lucida Sans Unicode"/>
              </a:rPr>
              <a:t>the</a:t>
            </a:r>
            <a:r>
              <a:rPr sz="1900" spc="-45" dirty="0">
                <a:latin typeface="Lucida Sans Unicode"/>
                <a:cs typeface="Lucida Sans Unicode"/>
              </a:rPr>
              <a:t> </a:t>
            </a:r>
            <a:r>
              <a:rPr sz="1900" spc="-20" dirty="0">
                <a:latin typeface="Lucida Sans Unicode"/>
                <a:cs typeface="Lucida Sans Unicode"/>
              </a:rPr>
              <a:t>fact</a:t>
            </a:r>
            <a:endParaRPr sz="1900">
              <a:latin typeface="Lucida Sans Unicode"/>
              <a:cs typeface="Lucida Sans Unicode"/>
            </a:endParaRPr>
          </a:p>
          <a:p>
            <a:pPr marL="469900" indent="-457200">
              <a:lnSpc>
                <a:spcPts val="2255"/>
              </a:lnSpc>
              <a:buClr>
                <a:srgbClr val="2CA1BE"/>
              </a:buClr>
              <a:buSzPct val="68421"/>
              <a:buAutoNum type="arabicPeriod"/>
              <a:tabLst>
                <a:tab pos="469900" algn="l"/>
              </a:tabLst>
            </a:pPr>
            <a:r>
              <a:rPr sz="1900" dirty="0">
                <a:latin typeface="Lucida Sans Unicode"/>
                <a:cs typeface="Lucida Sans Unicode"/>
              </a:rPr>
              <a:t>There</a:t>
            </a:r>
            <a:r>
              <a:rPr sz="1900" spc="-40" dirty="0">
                <a:latin typeface="Lucida Sans Unicode"/>
                <a:cs typeface="Lucida Sans Unicode"/>
              </a:rPr>
              <a:t> </a:t>
            </a:r>
            <a:r>
              <a:rPr sz="1900" dirty="0">
                <a:latin typeface="Lucida Sans Unicode"/>
                <a:cs typeface="Lucida Sans Unicode"/>
              </a:rPr>
              <a:t>was</a:t>
            </a:r>
            <a:r>
              <a:rPr sz="1900" spc="-55" dirty="0">
                <a:latin typeface="Lucida Sans Unicode"/>
                <a:cs typeface="Lucida Sans Unicode"/>
              </a:rPr>
              <a:t> </a:t>
            </a:r>
            <a:r>
              <a:rPr sz="1900" dirty="0">
                <a:latin typeface="Lucida Sans Unicode"/>
                <a:cs typeface="Lucida Sans Unicode"/>
              </a:rPr>
              <a:t>no</a:t>
            </a:r>
            <a:r>
              <a:rPr sz="1900" spc="-55" dirty="0">
                <a:latin typeface="Lucida Sans Unicode"/>
                <a:cs typeface="Lucida Sans Unicode"/>
              </a:rPr>
              <a:t> </a:t>
            </a:r>
            <a:r>
              <a:rPr sz="1900" dirty="0">
                <a:latin typeface="Lucida Sans Unicode"/>
                <a:cs typeface="Lucida Sans Unicode"/>
              </a:rPr>
              <a:t>intention</a:t>
            </a:r>
            <a:r>
              <a:rPr sz="1900" spc="-40" dirty="0">
                <a:latin typeface="Lucida Sans Unicode"/>
                <a:cs typeface="Lucida Sans Unicode"/>
              </a:rPr>
              <a:t> </a:t>
            </a:r>
            <a:r>
              <a:rPr sz="1900" dirty="0">
                <a:latin typeface="Lucida Sans Unicode"/>
                <a:cs typeface="Lucida Sans Unicode"/>
              </a:rPr>
              <a:t>to</a:t>
            </a:r>
            <a:r>
              <a:rPr sz="1900" spc="-50" dirty="0">
                <a:latin typeface="Lucida Sans Unicode"/>
                <a:cs typeface="Lucida Sans Unicode"/>
              </a:rPr>
              <a:t> </a:t>
            </a:r>
            <a:r>
              <a:rPr sz="1900" dirty="0">
                <a:latin typeface="Lucida Sans Unicode"/>
                <a:cs typeface="Lucida Sans Unicode"/>
              </a:rPr>
              <a:t>perform</a:t>
            </a:r>
            <a:r>
              <a:rPr sz="1900" spc="-35" dirty="0">
                <a:latin typeface="Lucida Sans Unicode"/>
                <a:cs typeface="Lucida Sans Unicode"/>
              </a:rPr>
              <a:t> </a:t>
            </a:r>
            <a:r>
              <a:rPr sz="1900" dirty="0">
                <a:latin typeface="Lucida Sans Unicode"/>
                <a:cs typeface="Lucida Sans Unicode"/>
              </a:rPr>
              <a:t>the</a:t>
            </a:r>
            <a:r>
              <a:rPr sz="1900" spc="-50" dirty="0">
                <a:latin typeface="Lucida Sans Unicode"/>
                <a:cs typeface="Lucida Sans Unicode"/>
              </a:rPr>
              <a:t> </a:t>
            </a:r>
            <a:r>
              <a:rPr sz="1900" spc="-10" dirty="0">
                <a:latin typeface="Lucida Sans Unicode"/>
                <a:cs typeface="Lucida Sans Unicode"/>
              </a:rPr>
              <a:t>promise</a:t>
            </a:r>
            <a:endParaRPr sz="1900">
              <a:latin typeface="Lucida Sans Unicode"/>
              <a:cs typeface="Lucida Sans Unicode"/>
            </a:endParaRPr>
          </a:p>
        </p:txBody>
      </p:sp>
      <p:pic>
        <p:nvPicPr>
          <p:cNvPr id="3" name="object 3"/>
          <p:cNvPicPr/>
          <p:nvPr/>
        </p:nvPicPr>
        <p:blipFill>
          <a:blip r:embed="rId2" cstate="print"/>
          <a:stretch>
            <a:fillRect/>
          </a:stretch>
        </p:blipFill>
        <p:spPr>
          <a:xfrm>
            <a:off x="4485132" y="239245"/>
            <a:ext cx="3209543" cy="30027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98068" y="22707"/>
            <a:ext cx="9872980" cy="4902200"/>
          </a:xfrm>
          <a:prstGeom prst="rect">
            <a:avLst/>
          </a:prstGeom>
        </p:spPr>
        <p:txBody>
          <a:bodyPr vert="horz" wrap="square" lIns="0" tIns="62865" rIns="0" bIns="0" rtlCol="0">
            <a:spAutoFit/>
          </a:bodyPr>
          <a:lstStyle/>
          <a:p>
            <a:pPr marL="12700">
              <a:lnSpc>
                <a:spcPct val="100000"/>
              </a:lnSpc>
              <a:spcBef>
                <a:spcPts val="495"/>
              </a:spcBef>
              <a:tabLst>
                <a:tab pos="268605" algn="l"/>
              </a:tabLst>
            </a:pPr>
            <a:r>
              <a:rPr sz="1350" spc="265" dirty="0">
                <a:solidFill>
                  <a:srgbClr val="2CA1BE"/>
                </a:solidFill>
                <a:latin typeface="Microsoft Sans Serif"/>
                <a:cs typeface="Microsoft Sans Serif"/>
              </a:rPr>
              <a:t>🞂</a:t>
            </a:r>
            <a:r>
              <a:rPr sz="1350" dirty="0">
                <a:solidFill>
                  <a:srgbClr val="2CA1BE"/>
                </a:solidFill>
                <a:latin typeface="Microsoft Sans Serif"/>
                <a:cs typeface="Microsoft Sans Serif"/>
              </a:rPr>
              <a:t>​	</a:t>
            </a:r>
            <a:r>
              <a:rPr sz="2000" dirty="0">
                <a:latin typeface="Lucida Sans Unicode"/>
                <a:cs typeface="Lucida Sans Unicode"/>
              </a:rPr>
              <a:t>Where</a:t>
            </a:r>
            <a:r>
              <a:rPr sz="2000" spc="-55" dirty="0">
                <a:latin typeface="Lucida Sans Unicode"/>
                <a:cs typeface="Lucida Sans Unicode"/>
              </a:rPr>
              <a:t> </a:t>
            </a:r>
            <a:r>
              <a:rPr sz="2000" dirty="0">
                <a:latin typeface="Lucida Sans Unicode"/>
                <a:cs typeface="Lucida Sans Unicode"/>
              </a:rPr>
              <a:t>law</a:t>
            </a:r>
            <a:r>
              <a:rPr sz="2000" spc="-30" dirty="0">
                <a:latin typeface="Lucida Sans Unicode"/>
                <a:cs typeface="Lucida Sans Unicode"/>
              </a:rPr>
              <a:t> </a:t>
            </a:r>
            <a:r>
              <a:rPr sz="2000" dirty="0">
                <a:latin typeface="Lucida Sans Unicode"/>
                <a:cs typeface="Lucida Sans Unicode"/>
              </a:rPr>
              <a:t>specifically</a:t>
            </a:r>
            <a:r>
              <a:rPr sz="2000" spc="-20" dirty="0">
                <a:latin typeface="Lucida Sans Unicode"/>
                <a:cs typeface="Lucida Sans Unicode"/>
              </a:rPr>
              <a:t> </a:t>
            </a:r>
            <a:r>
              <a:rPr sz="2000" dirty="0">
                <a:latin typeface="Lucida Sans Unicode"/>
                <a:cs typeface="Lucida Sans Unicode"/>
              </a:rPr>
              <a:t>declared</a:t>
            </a:r>
            <a:r>
              <a:rPr sz="2000" spc="-45" dirty="0">
                <a:latin typeface="Lucida Sans Unicode"/>
                <a:cs typeface="Lucida Sans Unicode"/>
              </a:rPr>
              <a:t> </a:t>
            </a:r>
            <a:r>
              <a:rPr sz="2000" dirty="0">
                <a:latin typeface="Lucida Sans Unicode"/>
                <a:cs typeface="Lucida Sans Unicode"/>
              </a:rPr>
              <a:t>an</a:t>
            </a:r>
            <a:r>
              <a:rPr sz="2000" spc="-25" dirty="0">
                <a:latin typeface="Lucida Sans Unicode"/>
                <a:cs typeface="Lucida Sans Unicode"/>
              </a:rPr>
              <a:t> </a:t>
            </a:r>
            <a:r>
              <a:rPr sz="2000" dirty="0">
                <a:latin typeface="Lucida Sans Unicode"/>
                <a:cs typeface="Lucida Sans Unicode"/>
              </a:rPr>
              <a:t>act</a:t>
            </a:r>
            <a:r>
              <a:rPr sz="2000" spc="-15" dirty="0">
                <a:latin typeface="Lucida Sans Unicode"/>
                <a:cs typeface="Lucida Sans Unicode"/>
              </a:rPr>
              <a:t> </a:t>
            </a:r>
            <a:r>
              <a:rPr sz="2000" dirty="0">
                <a:latin typeface="Lucida Sans Unicode"/>
                <a:cs typeface="Lucida Sans Unicode"/>
              </a:rPr>
              <a:t>to</a:t>
            </a:r>
            <a:r>
              <a:rPr sz="2000" spc="-20" dirty="0">
                <a:latin typeface="Lucida Sans Unicode"/>
                <a:cs typeface="Lucida Sans Unicode"/>
              </a:rPr>
              <a:t> </a:t>
            </a:r>
            <a:r>
              <a:rPr sz="2000" dirty="0">
                <a:latin typeface="Lucida Sans Unicode"/>
                <a:cs typeface="Lucida Sans Unicode"/>
              </a:rPr>
              <a:t>be </a:t>
            </a:r>
            <a:r>
              <a:rPr sz="2000" spc="-10" dirty="0">
                <a:latin typeface="Lucida Sans Unicode"/>
                <a:cs typeface="Lucida Sans Unicode"/>
              </a:rPr>
              <a:t>fraudulent</a:t>
            </a:r>
            <a:endParaRPr sz="2000">
              <a:latin typeface="Lucida Sans Unicode"/>
              <a:cs typeface="Lucida Sans Unicode"/>
            </a:endParaRPr>
          </a:p>
          <a:p>
            <a:pPr marL="12700">
              <a:lnSpc>
                <a:spcPct val="100000"/>
              </a:lnSpc>
              <a:spcBef>
                <a:spcPts val="400"/>
              </a:spcBef>
              <a:tabLst>
                <a:tab pos="268605" algn="l"/>
              </a:tabLst>
            </a:pPr>
            <a:r>
              <a:rPr sz="1350" spc="265" dirty="0">
                <a:solidFill>
                  <a:srgbClr val="2CA1BE"/>
                </a:solidFill>
                <a:latin typeface="Microsoft Sans Serif"/>
                <a:cs typeface="Microsoft Sans Serif"/>
              </a:rPr>
              <a:t>🞂</a:t>
            </a:r>
            <a:r>
              <a:rPr sz="1350" dirty="0">
                <a:solidFill>
                  <a:srgbClr val="2CA1BE"/>
                </a:solidFill>
                <a:latin typeface="Microsoft Sans Serif"/>
                <a:cs typeface="Microsoft Sans Serif"/>
              </a:rPr>
              <a:t>​	</a:t>
            </a:r>
            <a:r>
              <a:rPr sz="2000" dirty="0">
                <a:latin typeface="Lucida Sans Unicode"/>
                <a:cs typeface="Lucida Sans Unicode"/>
              </a:rPr>
              <a:t>Any</a:t>
            </a:r>
            <a:r>
              <a:rPr sz="2000" spc="-35" dirty="0">
                <a:latin typeface="Lucida Sans Unicode"/>
                <a:cs typeface="Lucida Sans Unicode"/>
              </a:rPr>
              <a:t> </a:t>
            </a:r>
            <a:r>
              <a:rPr sz="2000" dirty="0">
                <a:latin typeface="Lucida Sans Unicode"/>
                <a:cs typeface="Lucida Sans Unicode"/>
              </a:rPr>
              <a:t>other</a:t>
            </a:r>
            <a:r>
              <a:rPr sz="2000" spc="-25" dirty="0">
                <a:latin typeface="Lucida Sans Unicode"/>
                <a:cs typeface="Lucida Sans Unicode"/>
              </a:rPr>
              <a:t> </a:t>
            </a:r>
            <a:r>
              <a:rPr sz="2000" dirty="0">
                <a:latin typeface="Lucida Sans Unicode"/>
                <a:cs typeface="Lucida Sans Unicode"/>
              </a:rPr>
              <a:t>act</a:t>
            </a:r>
            <a:r>
              <a:rPr sz="2000" spc="-30" dirty="0">
                <a:latin typeface="Lucida Sans Unicode"/>
                <a:cs typeface="Lucida Sans Unicode"/>
              </a:rPr>
              <a:t> </a:t>
            </a:r>
            <a:r>
              <a:rPr sz="2000" dirty="0">
                <a:latin typeface="Lucida Sans Unicode"/>
                <a:cs typeface="Lucida Sans Unicode"/>
              </a:rPr>
              <a:t>fitted</a:t>
            </a:r>
            <a:r>
              <a:rPr sz="2000" spc="5" dirty="0">
                <a:latin typeface="Lucida Sans Unicode"/>
                <a:cs typeface="Lucida Sans Unicode"/>
              </a:rPr>
              <a:t> </a:t>
            </a:r>
            <a:r>
              <a:rPr sz="2000" dirty="0">
                <a:latin typeface="Lucida Sans Unicode"/>
                <a:cs typeface="Lucida Sans Unicode"/>
              </a:rPr>
              <a:t>to</a:t>
            </a:r>
            <a:r>
              <a:rPr sz="2000" spc="-30" dirty="0">
                <a:latin typeface="Lucida Sans Unicode"/>
                <a:cs typeface="Lucida Sans Unicode"/>
              </a:rPr>
              <a:t> </a:t>
            </a:r>
            <a:r>
              <a:rPr sz="2000" spc="-10" dirty="0">
                <a:latin typeface="Lucida Sans Unicode"/>
                <a:cs typeface="Lucida Sans Unicode"/>
              </a:rPr>
              <a:t>deceive</a:t>
            </a:r>
            <a:endParaRPr sz="2000">
              <a:latin typeface="Lucida Sans Unicode"/>
              <a:cs typeface="Lucida Sans Unicode"/>
            </a:endParaRPr>
          </a:p>
          <a:p>
            <a:pPr marL="12700">
              <a:lnSpc>
                <a:spcPct val="100000"/>
              </a:lnSpc>
              <a:spcBef>
                <a:spcPts val="395"/>
              </a:spcBef>
              <a:tabLst>
                <a:tab pos="268605" algn="l"/>
              </a:tabLst>
            </a:pPr>
            <a:r>
              <a:rPr sz="1350" spc="265" dirty="0">
                <a:solidFill>
                  <a:srgbClr val="2CA1BE"/>
                </a:solidFill>
                <a:latin typeface="Microsoft Sans Serif"/>
                <a:cs typeface="Microsoft Sans Serif"/>
              </a:rPr>
              <a:t>🞂</a:t>
            </a:r>
            <a:r>
              <a:rPr sz="1350" dirty="0">
                <a:solidFill>
                  <a:srgbClr val="2CA1BE"/>
                </a:solidFill>
                <a:latin typeface="Microsoft Sans Serif"/>
                <a:cs typeface="Microsoft Sans Serif"/>
              </a:rPr>
              <a:t>​	</a:t>
            </a:r>
            <a:r>
              <a:rPr sz="2000" dirty="0">
                <a:latin typeface="Lucida Sans Unicode"/>
                <a:cs typeface="Lucida Sans Unicode"/>
              </a:rPr>
              <a:t>There</a:t>
            </a:r>
            <a:r>
              <a:rPr sz="2000" spc="-45" dirty="0">
                <a:latin typeface="Lucida Sans Unicode"/>
                <a:cs typeface="Lucida Sans Unicode"/>
              </a:rPr>
              <a:t> </a:t>
            </a:r>
            <a:r>
              <a:rPr sz="2000" dirty="0">
                <a:latin typeface="Lucida Sans Unicode"/>
                <a:cs typeface="Lucida Sans Unicode"/>
              </a:rPr>
              <a:t>must</a:t>
            </a:r>
            <a:r>
              <a:rPr sz="2000" spc="-25" dirty="0">
                <a:latin typeface="Lucida Sans Unicode"/>
                <a:cs typeface="Lucida Sans Unicode"/>
              </a:rPr>
              <a:t> </a:t>
            </a:r>
            <a:r>
              <a:rPr sz="2000" dirty="0">
                <a:latin typeface="Lucida Sans Unicode"/>
                <a:cs typeface="Lucida Sans Unicode"/>
              </a:rPr>
              <a:t>be</a:t>
            </a:r>
            <a:r>
              <a:rPr sz="2000" spc="-10" dirty="0">
                <a:latin typeface="Lucida Sans Unicode"/>
                <a:cs typeface="Lucida Sans Unicode"/>
              </a:rPr>
              <a:t> </a:t>
            </a:r>
            <a:r>
              <a:rPr sz="2000" dirty="0">
                <a:latin typeface="Lucida Sans Unicode"/>
                <a:cs typeface="Lucida Sans Unicode"/>
              </a:rPr>
              <a:t>an</a:t>
            </a:r>
            <a:r>
              <a:rPr sz="2000" spc="-15" dirty="0">
                <a:latin typeface="Lucida Sans Unicode"/>
                <a:cs typeface="Lucida Sans Unicode"/>
              </a:rPr>
              <a:t> </a:t>
            </a:r>
            <a:r>
              <a:rPr sz="2000" dirty="0">
                <a:latin typeface="Lucida Sans Unicode"/>
                <a:cs typeface="Lucida Sans Unicode"/>
              </a:rPr>
              <a:t>intention</a:t>
            </a:r>
            <a:r>
              <a:rPr sz="2000" spc="-35" dirty="0">
                <a:latin typeface="Lucida Sans Unicode"/>
                <a:cs typeface="Lucida Sans Unicode"/>
              </a:rPr>
              <a:t> </a:t>
            </a:r>
            <a:r>
              <a:rPr sz="2000" dirty="0">
                <a:latin typeface="Lucida Sans Unicode"/>
                <a:cs typeface="Lucida Sans Unicode"/>
              </a:rPr>
              <a:t>to</a:t>
            </a:r>
            <a:r>
              <a:rPr sz="2000" spc="-15" dirty="0">
                <a:latin typeface="Lucida Sans Unicode"/>
                <a:cs typeface="Lucida Sans Unicode"/>
              </a:rPr>
              <a:t> </a:t>
            </a:r>
            <a:r>
              <a:rPr sz="2000" dirty="0">
                <a:latin typeface="Lucida Sans Unicode"/>
                <a:cs typeface="Lucida Sans Unicode"/>
              </a:rPr>
              <a:t>deceive</a:t>
            </a:r>
            <a:r>
              <a:rPr sz="2000" spc="-20" dirty="0">
                <a:latin typeface="Lucida Sans Unicode"/>
                <a:cs typeface="Lucida Sans Unicode"/>
              </a:rPr>
              <a:t> </a:t>
            </a:r>
            <a:r>
              <a:rPr sz="2000" dirty="0">
                <a:latin typeface="Lucida Sans Unicode"/>
                <a:cs typeface="Lucida Sans Unicode"/>
              </a:rPr>
              <a:t>&amp;</a:t>
            </a:r>
            <a:r>
              <a:rPr sz="2000" spc="-10" dirty="0">
                <a:latin typeface="Lucida Sans Unicode"/>
                <a:cs typeface="Lucida Sans Unicode"/>
              </a:rPr>
              <a:t> </a:t>
            </a:r>
            <a:r>
              <a:rPr sz="2000" dirty="0">
                <a:latin typeface="Lucida Sans Unicode"/>
                <a:cs typeface="Lucida Sans Unicode"/>
              </a:rPr>
              <a:t>must</a:t>
            </a:r>
            <a:r>
              <a:rPr sz="2000" spc="-25" dirty="0">
                <a:latin typeface="Lucida Sans Unicode"/>
                <a:cs typeface="Lucida Sans Unicode"/>
              </a:rPr>
              <a:t> </a:t>
            </a:r>
            <a:r>
              <a:rPr sz="2000" dirty="0">
                <a:latin typeface="Lucida Sans Unicode"/>
                <a:cs typeface="Lucida Sans Unicode"/>
              </a:rPr>
              <a:t>actively</a:t>
            </a:r>
            <a:r>
              <a:rPr sz="2000" spc="-15" dirty="0">
                <a:latin typeface="Lucida Sans Unicode"/>
                <a:cs typeface="Lucida Sans Unicode"/>
              </a:rPr>
              <a:t> </a:t>
            </a:r>
            <a:r>
              <a:rPr sz="2000" spc="-10" dirty="0">
                <a:latin typeface="Lucida Sans Unicode"/>
                <a:cs typeface="Lucida Sans Unicode"/>
              </a:rPr>
              <a:t>deceive</a:t>
            </a:r>
            <a:endParaRPr sz="2000">
              <a:latin typeface="Lucida Sans Unicode"/>
              <a:cs typeface="Lucida Sans Unicode"/>
            </a:endParaRPr>
          </a:p>
          <a:p>
            <a:pPr marL="12700">
              <a:lnSpc>
                <a:spcPct val="100000"/>
              </a:lnSpc>
              <a:spcBef>
                <a:spcPts val="409"/>
              </a:spcBef>
              <a:tabLst>
                <a:tab pos="268605" algn="l"/>
              </a:tabLst>
            </a:pPr>
            <a:r>
              <a:rPr sz="1350" spc="265" dirty="0">
                <a:solidFill>
                  <a:srgbClr val="2CA1BE"/>
                </a:solidFill>
                <a:latin typeface="Microsoft Sans Serif"/>
                <a:cs typeface="Microsoft Sans Serif"/>
              </a:rPr>
              <a:t>🞂</a:t>
            </a:r>
            <a:r>
              <a:rPr sz="1350" dirty="0">
                <a:solidFill>
                  <a:srgbClr val="2CA1BE"/>
                </a:solidFill>
                <a:latin typeface="Microsoft Sans Serif"/>
                <a:cs typeface="Microsoft Sans Serif"/>
              </a:rPr>
              <a:t>​	</a:t>
            </a:r>
            <a:r>
              <a:rPr sz="2000" dirty="0">
                <a:latin typeface="Lucida Sans Unicode"/>
                <a:cs typeface="Lucida Sans Unicode"/>
              </a:rPr>
              <a:t>Mere</a:t>
            </a:r>
            <a:r>
              <a:rPr sz="2000" spc="-25" dirty="0">
                <a:latin typeface="Lucida Sans Unicode"/>
                <a:cs typeface="Lucida Sans Unicode"/>
              </a:rPr>
              <a:t> </a:t>
            </a:r>
            <a:r>
              <a:rPr sz="2000" dirty="0">
                <a:latin typeface="Lucida Sans Unicode"/>
                <a:cs typeface="Lucida Sans Unicode"/>
              </a:rPr>
              <a:t>silence</a:t>
            </a:r>
            <a:r>
              <a:rPr sz="2000" spc="-35" dirty="0">
                <a:latin typeface="Lucida Sans Unicode"/>
                <a:cs typeface="Lucida Sans Unicode"/>
              </a:rPr>
              <a:t> </a:t>
            </a:r>
            <a:r>
              <a:rPr sz="2000" dirty="0">
                <a:latin typeface="Lucida Sans Unicode"/>
                <a:cs typeface="Lucida Sans Unicode"/>
              </a:rPr>
              <a:t>is</a:t>
            </a:r>
            <a:r>
              <a:rPr sz="2000" spc="-10" dirty="0">
                <a:latin typeface="Lucida Sans Unicode"/>
                <a:cs typeface="Lucida Sans Unicode"/>
              </a:rPr>
              <a:t> </a:t>
            </a:r>
            <a:r>
              <a:rPr sz="2000" dirty="0">
                <a:latin typeface="Lucida Sans Unicode"/>
                <a:cs typeface="Lucida Sans Unicode"/>
              </a:rPr>
              <a:t>not</a:t>
            </a:r>
            <a:r>
              <a:rPr sz="2000" spc="-25" dirty="0">
                <a:latin typeface="Lucida Sans Unicode"/>
                <a:cs typeface="Lucida Sans Unicode"/>
              </a:rPr>
              <a:t> </a:t>
            </a:r>
            <a:r>
              <a:rPr sz="2000" spc="-10" dirty="0">
                <a:latin typeface="Lucida Sans Unicode"/>
                <a:cs typeface="Lucida Sans Unicode"/>
              </a:rPr>
              <a:t>fraud</a:t>
            </a:r>
            <a:endParaRPr sz="2000">
              <a:latin typeface="Lucida Sans Unicode"/>
              <a:cs typeface="Lucida Sans Unicode"/>
            </a:endParaRPr>
          </a:p>
          <a:p>
            <a:pPr marL="4098925">
              <a:lnSpc>
                <a:spcPct val="100000"/>
              </a:lnSpc>
              <a:spcBef>
                <a:spcPts val="395"/>
              </a:spcBef>
            </a:pPr>
            <a:r>
              <a:rPr sz="2000" spc="-10" dirty="0">
                <a:latin typeface="Lucida Sans Unicode"/>
                <a:cs typeface="Lucida Sans Unicode"/>
              </a:rPr>
              <a:t>MISREPRESENTATION</a:t>
            </a:r>
            <a:endParaRPr sz="2000">
              <a:latin typeface="Lucida Sans Unicode"/>
              <a:cs typeface="Lucida Sans Unicode"/>
            </a:endParaRPr>
          </a:p>
          <a:p>
            <a:pPr>
              <a:lnSpc>
                <a:spcPct val="100000"/>
              </a:lnSpc>
              <a:spcBef>
                <a:spcPts val="130"/>
              </a:spcBef>
            </a:pPr>
            <a:endParaRPr sz="2000">
              <a:latin typeface="Lucida Sans Unicode"/>
              <a:cs typeface="Lucida Sans Unicode"/>
            </a:endParaRPr>
          </a:p>
          <a:p>
            <a:pPr marL="12700" marR="5080">
              <a:lnSpc>
                <a:spcPct val="100000"/>
              </a:lnSpc>
            </a:pPr>
            <a:r>
              <a:rPr sz="2000" dirty="0">
                <a:latin typeface="Lucida Sans Unicode"/>
                <a:cs typeface="Lucida Sans Unicode"/>
              </a:rPr>
              <a:t>A</a:t>
            </a:r>
            <a:r>
              <a:rPr sz="2000" spc="-15" dirty="0">
                <a:latin typeface="Lucida Sans Unicode"/>
                <a:cs typeface="Lucida Sans Unicode"/>
              </a:rPr>
              <a:t> </a:t>
            </a:r>
            <a:r>
              <a:rPr sz="2000" dirty="0">
                <a:latin typeface="Lucida Sans Unicode"/>
                <a:cs typeface="Lucida Sans Unicode"/>
              </a:rPr>
              <a:t>statement</a:t>
            </a:r>
            <a:r>
              <a:rPr sz="2000" spc="-30" dirty="0">
                <a:latin typeface="Lucida Sans Unicode"/>
                <a:cs typeface="Lucida Sans Unicode"/>
              </a:rPr>
              <a:t> </a:t>
            </a:r>
            <a:r>
              <a:rPr sz="2000" dirty="0">
                <a:latin typeface="Lucida Sans Unicode"/>
                <a:cs typeface="Lucida Sans Unicode"/>
              </a:rPr>
              <a:t>believing</a:t>
            </a:r>
            <a:r>
              <a:rPr sz="2000" spc="-30" dirty="0">
                <a:latin typeface="Lucida Sans Unicode"/>
                <a:cs typeface="Lucida Sans Unicode"/>
              </a:rPr>
              <a:t> </a:t>
            </a:r>
            <a:r>
              <a:rPr sz="2000" dirty="0">
                <a:latin typeface="Lucida Sans Unicode"/>
                <a:cs typeface="Lucida Sans Unicode"/>
              </a:rPr>
              <a:t>it</a:t>
            </a:r>
            <a:r>
              <a:rPr sz="2000" spc="-15" dirty="0">
                <a:latin typeface="Lucida Sans Unicode"/>
                <a:cs typeface="Lucida Sans Unicode"/>
              </a:rPr>
              <a:t> </a:t>
            </a:r>
            <a:r>
              <a:rPr sz="2000" dirty="0">
                <a:latin typeface="Lucida Sans Unicode"/>
                <a:cs typeface="Lucida Sans Unicode"/>
              </a:rPr>
              <a:t>to</a:t>
            </a:r>
            <a:r>
              <a:rPr sz="2000" spc="-20" dirty="0">
                <a:latin typeface="Lucida Sans Unicode"/>
                <a:cs typeface="Lucida Sans Unicode"/>
              </a:rPr>
              <a:t> </a:t>
            </a:r>
            <a:r>
              <a:rPr sz="2000" dirty="0">
                <a:latin typeface="Lucida Sans Unicode"/>
                <a:cs typeface="Lucida Sans Unicode"/>
              </a:rPr>
              <a:t>be</a:t>
            </a:r>
            <a:r>
              <a:rPr sz="2000" spc="-15" dirty="0">
                <a:latin typeface="Lucida Sans Unicode"/>
                <a:cs typeface="Lucida Sans Unicode"/>
              </a:rPr>
              <a:t> </a:t>
            </a:r>
            <a:r>
              <a:rPr sz="2000" dirty="0">
                <a:latin typeface="Lucida Sans Unicode"/>
                <a:cs typeface="Lucida Sans Unicode"/>
              </a:rPr>
              <a:t>true</a:t>
            </a:r>
            <a:r>
              <a:rPr sz="2000" spc="-25" dirty="0">
                <a:latin typeface="Lucida Sans Unicode"/>
                <a:cs typeface="Lucida Sans Unicode"/>
              </a:rPr>
              <a:t> </a:t>
            </a:r>
            <a:r>
              <a:rPr sz="2000" dirty="0">
                <a:latin typeface="Lucida Sans Unicode"/>
                <a:cs typeface="Lucida Sans Unicode"/>
              </a:rPr>
              <a:t>without</a:t>
            </a:r>
            <a:r>
              <a:rPr sz="2000" spc="-55" dirty="0">
                <a:latin typeface="Lucida Sans Unicode"/>
                <a:cs typeface="Lucida Sans Unicode"/>
              </a:rPr>
              <a:t> </a:t>
            </a:r>
            <a:r>
              <a:rPr sz="2000" dirty="0">
                <a:latin typeface="Lucida Sans Unicode"/>
                <a:cs typeface="Lucida Sans Unicode"/>
              </a:rPr>
              <a:t>any</a:t>
            </a:r>
            <a:r>
              <a:rPr sz="2000" spc="-20" dirty="0">
                <a:latin typeface="Lucida Sans Unicode"/>
                <a:cs typeface="Lucida Sans Unicode"/>
              </a:rPr>
              <a:t> </a:t>
            </a:r>
            <a:r>
              <a:rPr sz="2000" dirty="0">
                <a:latin typeface="Lucida Sans Unicode"/>
                <a:cs typeface="Lucida Sans Unicode"/>
              </a:rPr>
              <a:t>intention</a:t>
            </a:r>
            <a:r>
              <a:rPr sz="2000" spc="-40" dirty="0">
                <a:latin typeface="Lucida Sans Unicode"/>
                <a:cs typeface="Lucida Sans Unicode"/>
              </a:rPr>
              <a:t> </a:t>
            </a:r>
            <a:r>
              <a:rPr sz="2000" dirty="0">
                <a:latin typeface="Lucida Sans Unicode"/>
                <a:cs typeface="Lucida Sans Unicode"/>
              </a:rPr>
              <a:t>to</a:t>
            </a:r>
            <a:r>
              <a:rPr sz="2000" spc="-20" dirty="0">
                <a:latin typeface="Lucida Sans Unicode"/>
                <a:cs typeface="Lucida Sans Unicode"/>
              </a:rPr>
              <a:t> </a:t>
            </a:r>
            <a:r>
              <a:rPr sz="2000" dirty="0">
                <a:latin typeface="Lucida Sans Unicode"/>
                <a:cs typeface="Lucida Sans Unicode"/>
              </a:rPr>
              <a:t>deceive</a:t>
            </a:r>
            <a:r>
              <a:rPr sz="2000" spc="-25" dirty="0">
                <a:latin typeface="Lucida Sans Unicode"/>
                <a:cs typeface="Lucida Sans Unicode"/>
              </a:rPr>
              <a:t> is </a:t>
            </a:r>
            <a:r>
              <a:rPr sz="2000" dirty="0">
                <a:latin typeface="Lucida Sans Unicode"/>
                <a:cs typeface="Lucida Sans Unicode"/>
              </a:rPr>
              <a:t>misrepresentation.</a:t>
            </a:r>
            <a:r>
              <a:rPr sz="2000" spc="-60" dirty="0">
                <a:latin typeface="Lucida Sans Unicode"/>
                <a:cs typeface="Lucida Sans Unicode"/>
              </a:rPr>
              <a:t> </a:t>
            </a:r>
            <a:r>
              <a:rPr sz="2000" dirty="0">
                <a:latin typeface="Lucida Sans Unicode"/>
                <a:cs typeface="Lucida Sans Unicode"/>
              </a:rPr>
              <a:t>Wilful</a:t>
            </a:r>
            <a:r>
              <a:rPr sz="2000" spc="-40" dirty="0">
                <a:latin typeface="Lucida Sans Unicode"/>
                <a:cs typeface="Lucida Sans Unicode"/>
              </a:rPr>
              <a:t> </a:t>
            </a:r>
            <a:r>
              <a:rPr sz="2000" dirty="0">
                <a:latin typeface="Lucida Sans Unicode"/>
                <a:cs typeface="Lucida Sans Unicode"/>
              </a:rPr>
              <a:t>false</a:t>
            </a:r>
            <a:r>
              <a:rPr sz="2000" spc="-25" dirty="0">
                <a:latin typeface="Lucida Sans Unicode"/>
                <a:cs typeface="Lucida Sans Unicode"/>
              </a:rPr>
              <a:t> </a:t>
            </a:r>
            <a:r>
              <a:rPr sz="2000" dirty="0">
                <a:latin typeface="Lucida Sans Unicode"/>
                <a:cs typeface="Lucida Sans Unicode"/>
              </a:rPr>
              <a:t>representation</a:t>
            </a:r>
            <a:r>
              <a:rPr sz="2000" spc="-40" dirty="0">
                <a:latin typeface="Lucida Sans Unicode"/>
                <a:cs typeface="Lucida Sans Unicode"/>
              </a:rPr>
              <a:t> </a:t>
            </a:r>
            <a:r>
              <a:rPr sz="2000" dirty="0">
                <a:latin typeface="Lucida Sans Unicode"/>
                <a:cs typeface="Lucida Sans Unicode"/>
              </a:rPr>
              <a:t>is</a:t>
            </a:r>
            <a:r>
              <a:rPr sz="2000" spc="-25" dirty="0">
                <a:latin typeface="Lucida Sans Unicode"/>
                <a:cs typeface="Lucida Sans Unicode"/>
              </a:rPr>
              <a:t> </a:t>
            </a:r>
            <a:r>
              <a:rPr sz="2000" dirty="0">
                <a:latin typeface="Lucida Sans Unicode"/>
                <a:cs typeface="Lucida Sans Unicode"/>
              </a:rPr>
              <a:t>otherwise</a:t>
            </a:r>
            <a:r>
              <a:rPr sz="2000" spc="-65" dirty="0">
                <a:latin typeface="Lucida Sans Unicode"/>
                <a:cs typeface="Lucida Sans Unicode"/>
              </a:rPr>
              <a:t> </a:t>
            </a:r>
            <a:r>
              <a:rPr sz="2000" dirty="0">
                <a:latin typeface="Lucida Sans Unicode"/>
                <a:cs typeface="Lucida Sans Unicode"/>
              </a:rPr>
              <a:t>termed</a:t>
            </a:r>
            <a:r>
              <a:rPr sz="2000" spc="-30" dirty="0">
                <a:latin typeface="Lucida Sans Unicode"/>
                <a:cs typeface="Lucida Sans Unicode"/>
              </a:rPr>
              <a:t> </a:t>
            </a:r>
            <a:r>
              <a:rPr sz="2000" dirty="0">
                <a:latin typeface="Lucida Sans Unicode"/>
                <a:cs typeface="Lucida Sans Unicode"/>
              </a:rPr>
              <a:t>as</a:t>
            </a:r>
            <a:r>
              <a:rPr sz="2000" spc="-30" dirty="0">
                <a:latin typeface="Lucida Sans Unicode"/>
                <a:cs typeface="Lucida Sans Unicode"/>
              </a:rPr>
              <a:t> </a:t>
            </a:r>
            <a:r>
              <a:rPr sz="2000" spc="-10" dirty="0">
                <a:latin typeface="Lucida Sans Unicode"/>
                <a:cs typeface="Lucida Sans Unicode"/>
              </a:rPr>
              <a:t>fraudulent </a:t>
            </a:r>
            <a:r>
              <a:rPr sz="2000" dirty="0">
                <a:latin typeface="Lucida Sans Unicode"/>
                <a:cs typeface="Lucida Sans Unicode"/>
              </a:rPr>
              <a:t>representation</a:t>
            </a:r>
            <a:r>
              <a:rPr sz="2000" spc="-80" dirty="0">
                <a:latin typeface="Lucida Sans Unicode"/>
                <a:cs typeface="Lucida Sans Unicode"/>
              </a:rPr>
              <a:t> </a:t>
            </a:r>
            <a:r>
              <a:rPr sz="2000" dirty="0">
                <a:latin typeface="Lucida Sans Unicode"/>
                <a:cs typeface="Lucida Sans Unicode"/>
              </a:rPr>
              <a:t>or</a:t>
            </a:r>
            <a:r>
              <a:rPr sz="2000" spc="-50" dirty="0">
                <a:latin typeface="Lucida Sans Unicode"/>
                <a:cs typeface="Lucida Sans Unicode"/>
              </a:rPr>
              <a:t> </a:t>
            </a:r>
            <a:r>
              <a:rPr sz="2000" spc="-10" dirty="0">
                <a:latin typeface="Lucida Sans Unicode"/>
                <a:cs typeface="Lucida Sans Unicode"/>
              </a:rPr>
              <a:t>fraud.</a:t>
            </a:r>
            <a:endParaRPr sz="2000">
              <a:latin typeface="Lucida Sans Unicode"/>
              <a:cs typeface="Lucida Sans Unicode"/>
            </a:endParaRPr>
          </a:p>
          <a:p>
            <a:pPr marL="12700">
              <a:lnSpc>
                <a:spcPct val="100000"/>
              </a:lnSpc>
              <a:spcBef>
                <a:spcPts val="400"/>
              </a:spcBef>
            </a:pPr>
            <a:r>
              <a:rPr sz="2000" spc="-10" dirty="0">
                <a:latin typeface="Lucida Sans Unicode"/>
                <a:cs typeface="Lucida Sans Unicode"/>
              </a:rPr>
              <a:t>ESSENTIALS</a:t>
            </a:r>
            <a:endParaRPr sz="2000">
              <a:latin typeface="Lucida Sans Unicode"/>
              <a:cs typeface="Lucida Sans Unicode"/>
            </a:endParaRPr>
          </a:p>
          <a:p>
            <a:pPr marL="469900" indent="-457200">
              <a:lnSpc>
                <a:spcPct val="100000"/>
              </a:lnSpc>
              <a:spcBef>
                <a:spcPts val="395"/>
              </a:spcBef>
              <a:buClr>
                <a:srgbClr val="2CA1BE"/>
              </a:buClr>
              <a:buSzPct val="67500"/>
              <a:buAutoNum type="arabicPeriod"/>
              <a:tabLst>
                <a:tab pos="469900" algn="l"/>
              </a:tabLst>
            </a:pPr>
            <a:r>
              <a:rPr sz="2000" dirty="0">
                <a:latin typeface="Lucida Sans Unicode"/>
                <a:cs typeface="Lucida Sans Unicode"/>
              </a:rPr>
              <a:t>Making</a:t>
            </a:r>
            <a:r>
              <a:rPr sz="2000" spc="-40" dirty="0">
                <a:latin typeface="Lucida Sans Unicode"/>
                <a:cs typeface="Lucida Sans Unicode"/>
              </a:rPr>
              <a:t> </a:t>
            </a:r>
            <a:r>
              <a:rPr sz="2000" dirty="0">
                <a:latin typeface="Lucida Sans Unicode"/>
                <a:cs typeface="Lucida Sans Unicode"/>
              </a:rPr>
              <a:t>a</a:t>
            </a:r>
            <a:r>
              <a:rPr sz="2000" spc="-35" dirty="0">
                <a:latin typeface="Lucida Sans Unicode"/>
                <a:cs typeface="Lucida Sans Unicode"/>
              </a:rPr>
              <a:t> </a:t>
            </a:r>
            <a:r>
              <a:rPr sz="2000" dirty="0">
                <a:latin typeface="Lucida Sans Unicode"/>
                <a:cs typeface="Lucida Sans Unicode"/>
              </a:rPr>
              <a:t>positive</a:t>
            </a:r>
            <a:r>
              <a:rPr sz="2000" spc="-15" dirty="0">
                <a:latin typeface="Lucida Sans Unicode"/>
                <a:cs typeface="Lucida Sans Unicode"/>
              </a:rPr>
              <a:t> </a:t>
            </a:r>
            <a:r>
              <a:rPr sz="2000" spc="-10" dirty="0">
                <a:latin typeface="Lucida Sans Unicode"/>
                <a:cs typeface="Lucida Sans Unicode"/>
              </a:rPr>
              <a:t>assertion</a:t>
            </a:r>
            <a:endParaRPr sz="2000">
              <a:latin typeface="Lucida Sans Unicode"/>
              <a:cs typeface="Lucida Sans Unicode"/>
            </a:endParaRPr>
          </a:p>
          <a:p>
            <a:pPr marL="469900" indent="-457200">
              <a:lnSpc>
                <a:spcPct val="100000"/>
              </a:lnSpc>
              <a:spcBef>
                <a:spcPts val="409"/>
              </a:spcBef>
              <a:buClr>
                <a:srgbClr val="2CA1BE"/>
              </a:buClr>
              <a:buSzPct val="67500"/>
              <a:buAutoNum type="arabicPeriod"/>
              <a:tabLst>
                <a:tab pos="469900" algn="l"/>
                <a:tab pos="3807460" algn="l"/>
              </a:tabLst>
            </a:pPr>
            <a:r>
              <a:rPr sz="2000" dirty="0">
                <a:latin typeface="Lucida Sans Unicode"/>
                <a:cs typeface="Lucida Sans Unicode"/>
              </a:rPr>
              <a:t>Committing</a:t>
            </a:r>
            <a:r>
              <a:rPr sz="2000" spc="-55" dirty="0">
                <a:latin typeface="Lucida Sans Unicode"/>
                <a:cs typeface="Lucida Sans Unicode"/>
              </a:rPr>
              <a:t> </a:t>
            </a:r>
            <a:r>
              <a:rPr sz="2000" dirty="0">
                <a:latin typeface="Lucida Sans Unicode"/>
                <a:cs typeface="Lucida Sans Unicode"/>
              </a:rPr>
              <a:t>the</a:t>
            </a:r>
            <a:r>
              <a:rPr sz="2000" spc="-15" dirty="0">
                <a:latin typeface="Lucida Sans Unicode"/>
                <a:cs typeface="Lucida Sans Unicode"/>
              </a:rPr>
              <a:t> </a:t>
            </a:r>
            <a:r>
              <a:rPr sz="2000" dirty="0">
                <a:latin typeface="Lucida Sans Unicode"/>
                <a:cs typeface="Lucida Sans Unicode"/>
              </a:rPr>
              <a:t>breach</a:t>
            </a:r>
            <a:r>
              <a:rPr sz="2000" spc="-35" dirty="0">
                <a:latin typeface="Lucida Sans Unicode"/>
                <a:cs typeface="Lucida Sans Unicode"/>
              </a:rPr>
              <a:t> </a:t>
            </a:r>
            <a:r>
              <a:rPr sz="2000" spc="-25" dirty="0">
                <a:latin typeface="Lucida Sans Unicode"/>
                <a:cs typeface="Lucida Sans Unicode"/>
              </a:rPr>
              <a:t>of</a:t>
            </a:r>
            <a:r>
              <a:rPr sz="2000" dirty="0">
                <a:latin typeface="Lucida Sans Unicode"/>
                <a:cs typeface="Lucida Sans Unicode"/>
              </a:rPr>
              <a:t>	</a:t>
            </a:r>
            <a:r>
              <a:rPr sz="2000" spc="-20" dirty="0">
                <a:latin typeface="Lucida Sans Unicode"/>
                <a:cs typeface="Lucida Sans Unicode"/>
              </a:rPr>
              <a:t>duty</a:t>
            </a:r>
            <a:endParaRPr sz="2000">
              <a:latin typeface="Lucida Sans Unicode"/>
              <a:cs typeface="Lucida Sans Unicode"/>
            </a:endParaRPr>
          </a:p>
          <a:p>
            <a:pPr marL="469900" indent="-457200">
              <a:lnSpc>
                <a:spcPct val="100000"/>
              </a:lnSpc>
              <a:spcBef>
                <a:spcPts val="395"/>
              </a:spcBef>
              <a:buClr>
                <a:srgbClr val="2CA1BE"/>
              </a:buClr>
              <a:buSzPct val="67500"/>
              <a:buAutoNum type="arabicPeriod"/>
              <a:tabLst>
                <a:tab pos="469900" algn="l"/>
              </a:tabLst>
            </a:pPr>
            <a:r>
              <a:rPr sz="2000" dirty="0">
                <a:latin typeface="Lucida Sans Unicode"/>
                <a:cs typeface="Lucida Sans Unicode"/>
              </a:rPr>
              <a:t>Causing</a:t>
            </a:r>
            <a:r>
              <a:rPr sz="2000" spc="-45" dirty="0">
                <a:latin typeface="Lucida Sans Unicode"/>
                <a:cs typeface="Lucida Sans Unicode"/>
              </a:rPr>
              <a:t> </a:t>
            </a:r>
            <a:r>
              <a:rPr sz="2000" dirty="0">
                <a:latin typeface="Lucida Sans Unicode"/>
                <a:cs typeface="Lucida Sans Unicode"/>
              </a:rPr>
              <a:t>a</a:t>
            </a:r>
            <a:r>
              <a:rPr sz="2000" spc="-15" dirty="0">
                <a:latin typeface="Lucida Sans Unicode"/>
                <a:cs typeface="Lucida Sans Unicode"/>
              </a:rPr>
              <a:t> </a:t>
            </a:r>
            <a:r>
              <a:rPr sz="2000" dirty="0">
                <a:latin typeface="Lucida Sans Unicode"/>
                <a:cs typeface="Lucida Sans Unicode"/>
              </a:rPr>
              <a:t>party</a:t>
            </a:r>
            <a:r>
              <a:rPr sz="2000" spc="-10" dirty="0">
                <a:latin typeface="Lucida Sans Unicode"/>
                <a:cs typeface="Lucida Sans Unicode"/>
              </a:rPr>
              <a:t> </a:t>
            </a:r>
            <a:r>
              <a:rPr sz="2000" dirty="0">
                <a:latin typeface="Lucida Sans Unicode"/>
                <a:cs typeface="Lucida Sans Unicode"/>
              </a:rPr>
              <a:t>to</a:t>
            </a:r>
            <a:r>
              <a:rPr sz="2000" spc="-15" dirty="0">
                <a:latin typeface="Lucida Sans Unicode"/>
                <a:cs typeface="Lucida Sans Unicode"/>
              </a:rPr>
              <a:t> </a:t>
            </a:r>
            <a:r>
              <a:rPr sz="2000" dirty="0">
                <a:latin typeface="Lucida Sans Unicode"/>
                <a:cs typeface="Lucida Sans Unicode"/>
              </a:rPr>
              <a:t>make</a:t>
            </a:r>
            <a:r>
              <a:rPr sz="2000" spc="-25" dirty="0">
                <a:latin typeface="Lucida Sans Unicode"/>
                <a:cs typeface="Lucida Sans Unicode"/>
              </a:rPr>
              <a:t> </a:t>
            </a:r>
            <a:r>
              <a:rPr sz="2000" dirty="0">
                <a:latin typeface="Lucida Sans Unicode"/>
                <a:cs typeface="Lucida Sans Unicode"/>
              </a:rPr>
              <a:t>a</a:t>
            </a:r>
            <a:r>
              <a:rPr sz="2000" spc="-15" dirty="0">
                <a:latin typeface="Lucida Sans Unicode"/>
                <a:cs typeface="Lucida Sans Unicode"/>
              </a:rPr>
              <a:t> </a:t>
            </a:r>
            <a:r>
              <a:rPr sz="2000" dirty="0">
                <a:latin typeface="Lucida Sans Unicode"/>
                <a:cs typeface="Lucida Sans Unicode"/>
              </a:rPr>
              <a:t>mistake</a:t>
            </a:r>
            <a:r>
              <a:rPr sz="2000" spc="-25" dirty="0">
                <a:latin typeface="Lucida Sans Unicode"/>
                <a:cs typeface="Lucida Sans Unicode"/>
              </a:rPr>
              <a:t> </a:t>
            </a:r>
            <a:r>
              <a:rPr sz="2000" dirty="0">
                <a:latin typeface="Lucida Sans Unicode"/>
                <a:cs typeface="Lucida Sans Unicode"/>
              </a:rPr>
              <a:t>as</a:t>
            </a:r>
            <a:r>
              <a:rPr sz="2000" spc="-20" dirty="0">
                <a:latin typeface="Lucida Sans Unicode"/>
                <a:cs typeface="Lucida Sans Unicode"/>
              </a:rPr>
              <a:t> </a:t>
            </a:r>
            <a:r>
              <a:rPr sz="2000" dirty="0">
                <a:latin typeface="Lucida Sans Unicode"/>
                <a:cs typeface="Lucida Sans Unicode"/>
              </a:rPr>
              <a:t>to</a:t>
            </a:r>
            <a:r>
              <a:rPr sz="2000" spc="-15" dirty="0">
                <a:latin typeface="Lucida Sans Unicode"/>
                <a:cs typeface="Lucida Sans Unicode"/>
              </a:rPr>
              <a:t> </a:t>
            </a:r>
            <a:r>
              <a:rPr sz="2000" spc="-10" dirty="0">
                <a:latin typeface="Lucida Sans Unicode"/>
                <a:cs typeface="Lucida Sans Unicode"/>
              </a:rPr>
              <a:t>substance</a:t>
            </a:r>
            <a:endParaRPr sz="2000">
              <a:latin typeface="Lucida Sans Unicode"/>
              <a:cs typeface="Lucida Sans Unicode"/>
            </a:endParaRPr>
          </a:p>
          <a:p>
            <a:pPr marL="469900" indent="-457200">
              <a:lnSpc>
                <a:spcPct val="100000"/>
              </a:lnSpc>
              <a:spcBef>
                <a:spcPts val="400"/>
              </a:spcBef>
              <a:buClr>
                <a:srgbClr val="2CA1BE"/>
              </a:buClr>
              <a:buSzPct val="67500"/>
              <a:buAutoNum type="arabicPeriod"/>
              <a:tabLst>
                <a:tab pos="469900" algn="l"/>
              </a:tabLst>
            </a:pPr>
            <a:r>
              <a:rPr sz="2000" dirty="0">
                <a:latin typeface="Lucida Sans Unicode"/>
                <a:cs typeface="Lucida Sans Unicode"/>
              </a:rPr>
              <a:t>Innocent</a:t>
            </a:r>
            <a:r>
              <a:rPr sz="2000" spc="-50" dirty="0">
                <a:latin typeface="Lucida Sans Unicode"/>
                <a:cs typeface="Lucida Sans Unicode"/>
              </a:rPr>
              <a:t> </a:t>
            </a:r>
            <a:r>
              <a:rPr sz="2000" dirty="0">
                <a:latin typeface="Lucida Sans Unicode"/>
                <a:cs typeface="Lucida Sans Unicode"/>
              </a:rPr>
              <a:t>intention</a:t>
            </a:r>
            <a:r>
              <a:rPr sz="2000" spc="-45" dirty="0">
                <a:latin typeface="Lucida Sans Unicode"/>
                <a:cs typeface="Lucida Sans Unicode"/>
              </a:rPr>
              <a:t> </a:t>
            </a:r>
            <a:r>
              <a:rPr sz="2000" dirty="0">
                <a:latin typeface="Lucida Sans Unicode"/>
                <a:cs typeface="Lucida Sans Unicode"/>
              </a:rPr>
              <a:t>of</a:t>
            </a:r>
            <a:r>
              <a:rPr sz="2000" spc="-15" dirty="0">
                <a:latin typeface="Lucida Sans Unicode"/>
                <a:cs typeface="Lucida Sans Unicode"/>
              </a:rPr>
              <a:t> </a:t>
            </a:r>
            <a:r>
              <a:rPr sz="2000" dirty="0">
                <a:latin typeface="Lucida Sans Unicode"/>
                <a:cs typeface="Lucida Sans Unicode"/>
              </a:rPr>
              <a:t>the</a:t>
            </a:r>
            <a:r>
              <a:rPr sz="2000" spc="-25" dirty="0">
                <a:latin typeface="Lucida Sans Unicode"/>
                <a:cs typeface="Lucida Sans Unicode"/>
              </a:rPr>
              <a:t> </a:t>
            </a:r>
            <a:r>
              <a:rPr sz="2000" spc="-10" dirty="0">
                <a:latin typeface="Lucida Sans Unicode"/>
                <a:cs typeface="Lucida Sans Unicode"/>
              </a:rPr>
              <a:t>party</a:t>
            </a:r>
            <a:endParaRPr sz="2000">
              <a:latin typeface="Lucida Sans Unicode"/>
              <a:cs typeface="Lucida Sans Unicode"/>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98068" y="1412189"/>
            <a:ext cx="10677525" cy="4319270"/>
          </a:xfrm>
          <a:prstGeom prst="rect">
            <a:avLst/>
          </a:prstGeom>
        </p:spPr>
        <p:txBody>
          <a:bodyPr vert="horz" wrap="square" lIns="0" tIns="88265" rIns="0" bIns="0" rtlCol="0">
            <a:spAutoFit/>
          </a:bodyPr>
          <a:lstStyle/>
          <a:p>
            <a:pPr marL="268605" marR="5080" indent="-256540" algn="just">
              <a:lnSpc>
                <a:spcPct val="80000"/>
              </a:lnSpc>
              <a:spcBef>
                <a:spcPts val="695"/>
              </a:spcBef>
              <a:tabLst>
                <a:tab pos="268605" algn="l"/>
              </a:tabLst>
            </a:pPr>
            <a:r>
              <a:rPr sz="1700" spc="400" dirty="0">
                <a:solidFill>
                  <a:srgbClr val="2CA1BE"/>
                </a:solidFill>
                <a:latin typeface="Microsoft Sans Serif"/>
                <a:cs typeface="Microsoft Sans Serif"/>
              </a:rPr>
              <a:t>🞂</a:t>
            </a:r>
            <a:r>
              <a:rPr sz="1700" dirty="0">
                <a:solidFill>
                  <a:srgbClr val="2CA1BE"/>
                </a:solidFill>
                <a:latin typeface="Microsoft Sans Serif"/>
                <a:cs typeface="Microsoft Sans Serif"/>
              </a:rPr>
              <a:t>​</a:t>
            </a:r>
            <a:r>
              <a:rPr sz="1700" spc="70" dirty="0">
                <a:solidFill>
                  <a:srgbClr val="2CA1BE"/>
                </a:solidFill>
                <a:latin typeface="Microsoft Sans Serif"/>
                <a:cs typeface="Microsoft Sans Serif"/>
              </a:rPr>
              <a:t>  </a:t>
            </a:r>
            <a:r>
              <a:rPr sz="2500" dirty="0">
                <a:latin typeface="Lucida Sans Unicode"/>
                <a:cs typeface="Lucida Sans Unicode"/>
              </a:rPr>
              <a:t>It</a:t>
            </a:r>
            <a:r>
              <a:rPr sz="2500" spc="-45" dirty="0">
                <a:latin typeface="Lucida Sans Unicode"/>
                <a:cs typeface="Lucida Sans Unicode"/>
              </a:rPr>
              <a:t> </a:t>
            </a:r>
            <a:r>
              <a:rPr sz="2500" dirty="0">
                <a:latin typeface="Lucida Sans Unicode"/>
                <a:cs typeface="Lucida Sans Unicode"/>
              </a:rPr>
              <a:t>must</a:t>
            </a:r>
            <a:r>
              <a:rPr sz="2500" spc="-40" dirty="0">
                <a:latin typeface="Lucida Sans Unicode"/>
                <a:cs typeface="Lucida Sans Unicode"/>
              </a:rPr>
              <a:t> </a:t>
            </a:r>
            <a:r>
              <a:rPr sz="2500" dirty="0">
                <a:latin typeface="Lucida Sans Unicode"/>
                <a:cs typeface="Lucida Sans Unicode"/>
              </a:rPr>
              <a:t>be</a:t>
            </a:r>
            <a:r>
              <a:rPr sz="2500" spc="-50" dirty="0">
                <a:latin typeface="Lucida Sans Unicode"/>
                <a:cs typeface="Lucida Sans Unicode"/>
              </a:rPr>
              <a:t> </a:t>
            </a:r>
            <a:r>
              <a:rPr sz="2500" dirty="0">
                <a:latin typeface="Lucida Sans Unicode"/>
                <a:cs typeface="Lucida Sans Unicode"/>
              </a:rPr>
              <a:t>a</a:t>
            </a:r>
            <a:r>
              <a:rPr sz="2500" spc="-50" dirty="0">
                <a:latin typeface="Lucida Sans Unicode"/>
                <a:cs typeface="Lucida Sans Unicode"/>
              </a:rPr>
              <a:t> </a:t>
            </a:r>
            <a:r>
              <a:rPr sz="2500" dirty="0">
                <a:latin typeface="Lucida Sans Unicode"/>
                <a:cs typeface="Lucida Sans Unicode"/>
              </a:rPr>
              <a:t>representation</a:t>
            </a:r>
            <a:r>
              <a:rPr sz="2500" spc="-50" dirty="0">
                <a:latin typeface="Lucida Sans Unicode"/>
                <a:cs typeface="Lucida Sans Unicode"/>
              </a:rPr>
              <a:t> </a:t>
            </a:r>
            <a:r>
              <a:rPr sz="2500" dirty="0">
                <a:latin typeface="Lucida Sans Unicode"/>
                <a:cs typeface="Lucida Sans Unicode"/>
              </a:rPr>
              <a:t>of</a:t>
            </a:r>
            <a:r>
              <a:rPr sz="2500" spc="-50" dirty="0">
                <a:latin typeface="Lucida Sans Unicode"/>
                <a:cs typeface="Lucida Sans Unicode"/>
              </a:rPr>
              <a:t> </a:t>
            </a:r>
            <a:r>
              <a:rPr sz="2500" dirty="0">
                <a:latin typeface="Lucida Sans Unicode"/>
                <a:cs typeface="Lucida Sans Unicode"/>
              </a:rPr>
              <a:t>material</a:t>
            </a:r>
            <a:r>
              <a:rPr sz="2500" spc="-40" dirty="0">
                <a:latin typeface="Lucida Sans Unicode"/>
                <a:cs typeface="Lucida Sans Unicode"/>
              </a:rPr>
              <a:t> </a:t>
            </a:r>
            <a:r>
              <a:rPr sz="2500" dirty="0">
                <a:latin typeface="Lucida Sans Unicode"/>
                <a:cs typeface="Lucida Sans Unicode"/>
              </a:rPr>
              <a:t>fact,</a:t>
            </a:r>
            <a:r>
              <a:rPr sz="2500" spc="-50" dirty="0">
                <a:latin typeface="Lucida Sans Unicode"/>
                <a:cs typeface="Lucida Sans Unicode"/>
              </a:rPr>
              <a:t> </a:t>
            </a:r>
            <a:r>
              <a:rPr sz="2500" dirty="0">
                <a:latin typeface="Lucida Sans Unicode"/>
                <a:cs typeface="Lucida Sans Unicode"/>
              </a:rPr>
              <a:t>mere</a:t>
            </a:r>
            <a:r>
              <a:rPr sz="2500" spc="-50" dirty="0">
                <a:latin typeface="Lucida Sans Unicode"/>
                <a:cs typeface="Lucida Sans Unicode"/>
              </a:rPr>
              <a:t> </a:t>
            </a:r>
            <a:r>
              <a:rPr sz="2500" dirty="0">
                <a:latin typeface="Lucida Sans Unicode"/>
                <a:cs typeface="Lucida Sans Unicode"/>
              </a:rPr>
              <a:t>expression</a:t>
            </a:r>
            <a:r>
              <a:rPr sz="2500" spc="-40" dirty="0">
                <a:latin typeface="Lucida Sans Unicode"/>
                <a:cs typeface="Lucida Sans Unicode"/>
              </a:rPr>
              <a:t> </a:t>
            </a:r>
            <a:r>
              <a:rPr sz="2500" dirty="0">
                <a:latin typeface="Lucida Sans Unicode"/>
                <a:cs typeface="Lucida Sans Unicode"/>
              </a:rPr>
              <a:t>of</a:t>
            </a:r>
            <a:r>
              <a:rPr sz="2500" spc="-40" dirty="0">
                <a:latin typeface="Lucida Sans Unicode"/>
                <a:cs typeface="Lucida Sans Unicode"/>
              </a:rPr>
              <a:t> </a:t>
            </a:r>
            <a:r>
              <a:rPr sz="2500" spc="-25" dirty="0">
                <a:latin typeface="Lucida Sans Unicode"/>
                <a:cs typeface="Lucida Sans Unicode"/>
              </a:rPr>
              <a:t>the </a:t>
            </a:r>
            <a:r>
              <a:rPr sz="2500" dirty="0">
                <a:latin typeface="Lucida Sans Unicode"/>
                <a:cs typeface="Lucida Sans Unicode"/>
              </a:rPr>
              <a:t>opinion</a:t>
            </a:r>
            <a:r>
              <a:rPr sz="2500" spc="-50" dirty="0">
                <a:latin typeface="Lucida Sans Unicode"/>
                <a:cs typeface="Lucida Sans Unicode"/>
              </a:rPr>
              <a:t> </a:t>
            </a:r>
            <a:r>
              <a:rPr sz="2500" dirty="0">
                <a:latin typeface="Lucida Sans Unicode"/>
                <a:cs typeface="Lucida Sans Unicode"/>
              </a:rPr>
              <a:t>does</a:t>
            </a:r>
            <a:r>
              <a:rPr sz="2500" spc="-50" dirty="0">
                <a:latin typeface="Lucida Sans Unicode"/>
                <a:cs typeface="Lucida Sans Unicode"/>
              </a:rPr>
              <a:t> </a:t>
            </a:r>
            <a:r>
              <a:rPr sz="2500" dirty="0">
                <a:latin typeface="Lucida Sans Unicode"/>
                <a:cs typeface="Lucida Sans Unicode"/>
              </a:rPr>
              <a:t>not</a:t>
            </a:r>
            <a:r>
              <a:rPr sz="2500" spc="-60" dirty="0">
                <a:latin typeface="Lucida Sans Unicode"/>
                <a:cs typeface="Lucida Sans Unicode"/>
              </a:rPr>
              <a:t> </a:t>
            </a:r>
            <a:r>
              <a:rPr sz="2500" dirty="0">
                <a:latin typeface="Lucida Sans Unicode"/>
                <a:cs typeface="Lucida Sans Unicode"/>
              </a:rPr>
              <a:t>amount</a:t>
            </a:r>
            <a:r>
              <a:rPr sz="2500" spc="-45" dirty="0">
                <a:latin typeface="Lucida Sans Unicode"/>
                <a:cs typeface="Lucida Sans Unicode"/>
              </a:rPr>
              <a:t> </a:t>
            </a:r>
            <a:r>
              <a:rPr sz="2500" dirty="0">
                <a:latin typeface="Lucida Sans Unicode"/>
                <a:cs typeface="Lucida Sans Unicode"/>
              </a:rPr>
              <a:t>to</a:t>
            </a:r>
            <a:r>
              <a:rPr sz="2500" spc="-50" dirty="0">
                <a:latin typeface="Lucida Sans Unicode"/>
                <a:cs typeface="Lucida Sans Unicode"/>
              </a:rPr>
              <a:t> </a:t>
            </a:r>
            <a:r>
              <a:rPr sz="2500" spc="-10" dirty="0">
                <a:latin typeface="Lucida Sans Unicode"/>
                <a:cs typeface="Lucida Sans Unicode"/>
              </a:rPr>
              <a:t>misrepresentation,</a:t>
            </a:r>
            <a:r>
              <a:rPr sz="2500" spc="-45" dirty="0">
                <a:latin typeface="Lucida Sans Unicode"/>
                <a:cs typeface="Lucida Sans Unicode"/>
              </a:rPr>
              <a:t> </a:t>
            </a:r>
            <a:r>
              <a:rPr sz="2500" dirty="0">
                <a:latin typeface="Lucida Sans Unicode"/>
                <a:cs typeface="Lucida Sans Unicode"/>
              </a:rPr>
              <a:t>even</a:t>
            </a:r>
            <a:r>
              <a:rPr sz="2500" spc="-55" dirty="0">
                <a:latin typeface="Lucida Sans Unicode"/>
                <a:cs typeface="Lucida Sans Unicode"/>
              </a:rPr>
              <a:t> </a:t>
            </a:r>
            <a:r>
              <a:rPr sz="2500" dirty="0">
                <a:latin typeface="Lucida Sans Unicode"/>
                <a:cs typeface="Lucida Sans Unicode"/>
              </a:rPr>
              <a:t>if</a:t>
            </a:r>
            <a:r>
              <a:rPr sz="2500" spc="-55" dirty="0">
                <a:latin typeface="Lucida Sans Unicode"/>
                <a:cs typeface="Lucida Sans Unicode"/>
              </a:rPr>
              <a:t> </a:t>
            </a:r>
            <a:r>
              <a:rPr sz="2500" dirty="0">
                <a:latin typeface="Lucida Sans Unicode"/>
                <a:cs typeface="Lucida Sans Unicode"/>
              </a:rPr>
              <a:t>turns</a:t>
            </a:r>
            <a:r>
              <a:rPr sz="2500" spc="-50" dirty="0">
                <a:latin typeface="Lucida Sans Unicode"/>
                <a:cs typeface="Lucida Sans Unicode"/>
              </a:rPr>
              <a:t> </a:t>
            </a:r>
            <a:r>
              <a:rPr sz="2500" dirty="0">
                <a:latin typeface="Lucida Sans Unicode"/>
                <a:cs typeface="Lucida Sans Unicode"/>
              </a:rPr>
              <a:t>out</a:t>
            </a:r>
            <a:r>
              <a:rPr sz="2500" spc="-65" dirty="0">
                <a:latin typeface="Lucida Sans Unicode"/>
                <a:cs typeface="Lucida Sans Unicode"/>
              </a:rPr>
              <a:t> </a:t>
            </a:r>
            <a:r>
              <a:rPr sz="2500" spc="-25" dirty="0">
                <a:latin typeface="Lucida Sans Unicode"/>
                <a:cs typeface="Lucida Sans Unicode"/>
              </a:rPr>
              <a:t>to </a:t>
            </a:r>
            <a:r>
              <a:rPr sz="2500" spc="-10" dirty="0">
                <a:latin typeface="Lucida Sans Unicode"/>
                <a:cs typeface="Lucida Sans Unicode"/>
              </a:rPr>
              <a:t>wrong.</a:t>
            </a:r>
            <a:endParaRPr sz="2500">
              <a:latin typeface="Lucida Sans Unicode"/>
              <a:cs typeface="Lucida Sans Unicode"/>
            </a:endParaRPr>
          </a:p>
          <a:p>
            <a:pPr marL="268605" marR="285750" indent="-256540">
              <a:lnSpc>
                <a:spcPts val="2400"/>
              </a:lnSpc>
              <a:spcBef>
                <a:spcPts val="380"/>
              </a:spcBef>
              <a:tabLst>
                <a:tab pos="268605" algn="l"/>
              </a:tabLst>
            </a:pPr>
            <a:r>
              <a:rPr sz="1700" spc="350" dirty="0">
                <a:solidFill>
                  <a:srgbClr val="2CA1BE"/>
                </a:solidFill>
                <a:latin typeface="Microsoft Sans Serif"/>
                <a:cs typeface="Microsoft Sans Serif"/>
              </a:rPr>
              <a:t>🞂</a:t>
            </a:r>
            <a:r>
              <a:rPr sz="1700" dirty="0">
                <a:solidFill>
                  <a:srgbClr val="2CA1BE"/>
                </a:solidFill>
                <a:latin typeface="Microsoft Sans Serif"/>
                <a:cs typeface="Microsoft Sans Serif"/>
              </a:rPr>
              <a:t>​	</a:t>
            </a:r>
            <a:r>
              <a:rPr sz="2500" dirty="0">
                <a:latin typeface="Lucida Sans Unicode"/>
                <a:cs typeface="Lucida Sans Unicode"/>
              </a:rPr>
              <a:t>It</a:t>
            </a:r>
            <a:r>
              <a:rPr sz="2500" spc="-65" dirty="0">
                <a:latin typeface="Lucida Sans Unicode"/>
                <a:cs typeface="Lucida Sans Unicode"/>
              </a:rPr>
              <a:t> </a:t>
            </a:r>
            <a:r>
              <a:rPr sz="2500" dirty="0">
                <a:latin typeface="Lucida Sans Unicode"/>
                <a:cs typeface="Lucida Sans Unicode"/>
              </a:rPr>
              <a:t>must</a:t>
            </a:r>
            <a:r>
              <a:rPr sz="2500" spc="-55" dirty="0">
                <a:latin typeface="Lucida Sans Unicode"/>
                <a:cs typeface="Lucida Sans Unicode"/>
              </a:rPr>
              <a:t> </a:t>
            </a:r>
            <a:r>
              <a:rPr sz="2500" dirty="0">
                <a:latin typeface="Lucida Sans Unicode"/>
                <a:cs typeface="Lucida Sans Unicode"/>
              </a:rPr>
              <a:t>be</a:t>
            </a:r>
            <a:r>
              <a:rPr sz="2500" spc="-65" dirty="0">
                <a:latin typeface="Lucida Sans Unicode"/>
                <a:cs typeface="Lucida Sans Unicode"/>
              </a:rPr>
              <a:t> </a:t>
            </a:r>
            <a:r>
              <a:rPr sz="2500" dirty="0">
                <a:latin typeface="Lucida Sans Unicode"/>
                <a:cs typeface="Lucida Sans Unicode"/>
              </a:rPr>
              <a:t>made</a:t>
            </a:r>
            <a:r>
              <a:rPr sz="2500" spc="-65" dirty="0">
                <a:latin typeface="Lucida Sans Unicode"/>
                <a:cs typeface="Lucida Sans Unicode"/>
              </a:rPr>
              <a:t> </a:t>
            </a:r>
            <a:r>
              <a:rPr sz="2500" dirty="0">
                <a:latin typeface="Lucida Sans Unicode"/>
                <a:cs typeface="Lucida Sans Unicode"/>
              </a:rPr>
              <a:t>before</a:t>
            </a:r>
            <a:r>
              <a:rPr sz="2500" spc="-65" dirty="0">
                <a:latin typeface="Lucida Sans Unicode"/>
                <a:cs typeface="Lucida Sans Unicode"/>
              </a:rPr>
              <a:t> </a:t>
            </a:r>
            <a:r>
              <a:rPr sz="2500" dirty="0">
                <a:latin typeface="Lucida Sans Unicode"/>
                <a:cs typeface="Lucida Sans Unicode"/>
              </a:rPr>
              <a:t>the</a:t>
            </a:r>
            <a:r>
              <a:rPr sz="2500" spc="-65" dirty="0">
                <a:latin typeface="Lucida Sans Unicode"/>
                <a:cs typeface="Lucida Sans Unicode"/>
              </a:rPr>
              <a:t> </a:t>
            </a:r>
            <a:r>
              <a:rPr sz="2500" dirty="0">
                <a:latin typeface="Lucida Sans Unicode"/>
                <a:cs typeface="Lucida Sans Unicode"/>
              </a:rPr>
              <a:t>conclusion</a:t>
            </a:r>
            <a:r>
              <a:rPr sz="2500" spc="-65" dirty="0">
                <a:latin typeface="Lucida Sans Unicode"/>
                <a:cs typeface="Lucida Sans Unicode"/>
              </a:rPr>
              <a:t> </a:t>
            </a:r>
            <a:r>
              <a:rPr sz="2500" dirty="0">
                <a:latin typeface="Lucida Sans Unicode"/>
                <a:cs typeface="Lucida Sans Unicode"/>
              </a:rPr>
              <a:t>of</a:t>
            </a:r>
            <a:r>
              <a:rPr sz="2500" spc="-55" dirty="0">
                <a:latin typeface="Lucida Sans Unicode"/>
                <a:cs typeface="Lucida Sans Unicode"/>
              </a:rPr>
              <a:t> </a:t>
            </a:r>
            <a:r>
              <a:rPr sz="2500" dirty="0">
                <a:latin typeface="Lucida Sans Unicode"/>
                <a:cs typeface="Lucida Sans Unicode"/>
              </a:rPr>
              <a:t>the</a:t>
            </a:r>
            <a:r>
              <a:rPr sz="2500" spc="-65" dirty="0">
                <a:latin typeface="Lucida Sans Unicode"/>
                <a:cs typeface="Lucida Sans Unicode"/>
              </a:rPr>
              <a:t> </a:t>
            </a:r>
            <a:r>
              <a:rPr sz="2500" dirty="0">
                <a:latin typeface="Lucida Sans Unicode"/>
                <a:cs typeface="Lucida Sans Unicode"/>
              </a:rPr>
              <a:t>contract</a:t>
            </a:r>
            <a:r>
              <a:rPr sz="2500" spc="-65" dirty="0">
                <a:latin typeface="Lucida Sans Unicode"/>
                <a:cs typeface="Lucida Sans Unicode"/>
              </a:rPr>
              <a:t> </a:t>
            </a:r>
            <a:r>
              <a:rPr sz="2500" dirty="0">
                <a:latin typeface="Lucida Sans Unicode"/>
                <a:cs typeface="Lucida Sans Unicode"/>
              </a:rPr>
              <a:t>with</a:t>
            </a:r>
            <a:r>
              <a:rPr sz="2500" spc="-50" dirty="0">
                <a:latin typeface="Lucida Sans Unicode"/>
                <a:cs typeface="Lucida Sans Unicode"/>
              </a:rPr>
              <a:t> </a:t>
            </a:r>
            <a:r>
              <a:rPr sz="2500" dirty="0">
                <a:latin typeface="Lucida Sans Unicode"/>
                <a:cs typeface="Lucida Sans Unicode"/>
              </a:rPr>
              <a:t>a</a:t>
            </a:r>
            <a:r>
              <a:rPr sz="2500" spc="-65" dirty="0">
                <a:latin typeface="Lucida Sans Unicode"/>
                <a:cs typeface="Lucida Sans Unicode"/>
              </a:rPr>
              <a:t> </a:t>
            </a:r>
            <a:r>
              <a:rPr sz="2500" spc="-20" dirty="0">
                <a:latin typeface="Lucida Sans Unicode"/>
                <a:cs typeface="Lucida Sans Unicode"/>
              </a:rPr>
              <a:t>view </a:t>
            </a:r>
            <a:r>
              <a:rPr sz="2500" dirty="0">
                <a:latin typeface="Lucida Sans Unicode"/>
                <a:cs typeface="Lucida Sans Unicode"/>
              </a:rPr>
              <a:t>to</a:t>
            </a:r>
            <a:r>
              <a:rPr sz="2500" spc="-60" dirty="0">
                <a:latin typeface="Lucida Sans Unicode"/>
                <a:cs typeface="Lucida Sans Unicode"/>
              </a:rPr>
              <a:t> </a:t>
            </a:r>
            <a:r>
              <a:rPr sz="2500" dirty="0">
                <a:latin typeface="Lucida Sans Unicode"/>
                <a:cs typeface="Lucida Sans Unicode"/>
              </a:rPr>
              <a:t>induce</a:t>
            </a:r>
            <a:r>
              <a:rPr sz="2500" spc="-65" dirty="0">
                <a:latin typeface="Lucida Sans Unicode"/>
                <a:cs typeface="Lucida Sans Unicode"/>
              </a:rPr>
              <a:t> </a:t>
            </a:r>
            <a:r>
              <a:rPr sz="2500" dirty="0">
                <a:latin typeface="Lucida Sans Unicode"/>
                <a:cs typeface="Lucida Sans Unicode"/>
              </a:rPr>
              <a:t>the</a:t>
            </a:r>
            <a:r>
              <a:rPr sz="2500" spc="-65" dirty="0">
                <a:latin typeface="Lucida Sans Unicode"/>
                <a:cs typeface="Lucida Sans Unicode"/>
              </a:rPr>
              <a:t> </a:t>
            </a:r>
            <a:r>
              <a:rPr sz="2500" dirty="0">
                <a:latin typeface="Lucida Sans Unicode"/>
                <a:cs typeface="Lucida Sans Unicode"/>
              </a:rPr>
              <a:t>other</a:t>
            </a:r>
            <a:r>
              <a:rPr sz="2500" spc="-55" dirty="0">
                <a:latin typeface="Lucida Sans Unicode"/>
                <a:cs typeface="Lucida Sans Unicode"/>
              </a:rPr>
              <a:t> </a:t>
            </a:r>
            <a:r>
              <a:rPr sz="2500" dirty="0">
                <a:latin typeface="Lucida Sans Unicode"/>
                <a:cs typeface="Lucida Sans Unicode"/>
              </a:rPr>
              <a:t>party</a:t>
            </a:r>
            <a:r>
              <a:rPr sz="2500" spc="-65" dirty="0">
                <a:latin typeface="Lucida Sans Unicode"/>
                <a:cs typeface="Lucida Sans Unicode"/>
              </a:rPr>
              <a:t> </a:t>
            </a:r>
            <a:r>
              <a:rPr sz="2500" dirty="0">
                <a:latin typeface="Lucida Sans Unicode"/>
                <a:cs typeface="Lucida Sans Unicode"/>
              </a:rPr>
              <a:t>to</a:t>
            </a:r>
            <a:r>
              <a:rPr sz="2500" spc="-60" dirty="0">
                <a:latin typeface="Lucida Sans Unicode"/>
                <a:cs typeface="Lucida Sans Unicode"/>
              </a:rPr>
              <a:t> </a:t>
            </a:r>
            <a:r>
              <a:rPr sz="2500" dirty="0">
                <a:latin typeface="Lucida Sans Unicode"/>
                <a:cs typeface="Lucida Sans Unicode"/>
              </a:rPr>
              <a:t>enter</a:t>
            </a:r>
            <a:r>
              <a:rPr sz="2500" spc="-60" dirty="0">
                <a:latin typeface="Lucida Sans Unicode"/>
                <a:cs typeface="Lucida Sans Unicode"/>
              </a:rPr>
              <a:t> </a:t>
            </a:r>
            <a:r>
              <a:rPr sz="2500" dirty="0">
                <a:latin typeface="Lucida Sans Unicode"/>
                <a:cs typeface="Lucida Sans Unicode"/>
              </a:rPr>
              <a:t>into</a:t>
            </a:r>
            <a:r>
              <a:rPr sz="2500" spc="-60" dirty="0">
                <a:latin typeface="Lucida Sans Unicode"/>
                <a:cs typeface="Lucida Sans Unicode"/>
              </a:rPr>
              <a:t> </a:t>
            </a:r>
            <a:r>
              <a:rPr sz="2500" dirty="0">
                <a:latin typeface="Lucida Sans Unicode"/>
                <a:cs typeface="Lucida Sans Unicode"/>
              </a:rPr>
              <a:t>a</a:t>
            </a:r>
            <a:r>
              <a:rPr sz="2500" spc="-65" dirty="0">
                <a:latin typeface="Lucida Sans Unicode"/>
                <a:cs typeface="Lucida Sans Unicode"/>
              </a:rPr>
              <a:t> </a:t>
            </a:r>
            <a:r>
              <a:rPr sz="2500" spc="-10" dirty="0">
                <a:latin typeface="Lucida Sans Unicode"/>
                <a:cs typeface="Lucida Sans Unicode"/>
              </a:rPr>
              <a:t>contract.</a:t>
            </a:r>
            <a:endParaRPr sz="2500">
              <a:latin typeface="Lucida Sans Unicode"/>
              <a:cs typeface="Lucida Sans Unicode"/>
            </a:endParaRPr>
          </a:p>
          <a:p>
            <a:pPr marL="268605" marR="146685" indent="-256540">
              <a:lnSpc>
                <a:spcPts val="2400"/>
              </a:lnSpc>
              <a:spcBef>
                <a:spcPts val="409"/>
              </a:spcBef>
              <a:tabLst>
                <a:tab pos="268605" algn="l"/>
              </a:tabLst>
            </a:pPr>
            <a:r>
              <a:rPr sz="1700" spc="350" dirty="0">
                <a:solidFill>
                  <a:srgbClr val="2CA1BE"/>
                </a:solidFill>
                <a:latin typeface="Microsoft Sans Serif"/>
                <a:cs typeface="Microsoft Sans Serif"/>
              </a:rPr>
              <a:t>🞂</a:t>
            </a:r>
            <a:r>
              <a:rPr sz="1700" dirty="0">
                <a:solidFill>
                  <a:srgbClr val="2CA1BE"/>
                </a:solidFill>
                <a:latin typeface="Microsoft Sans Serif"/>
                <a:cs typeface="Microsoft Sans Serif"/>
              </a:rPr>
              <a:t>​	</a:t>
            </a:r>
            <a:r>
              <a:rPr sz="2500" dirty="0">
                <a:latin typeface="Lucida Sans Unicode"/>
                <a:cs typeface="Lucida Sans Unicode"/>
              </a:rPr>
              <a:t>It</a:t>
            </a:r>
            <a:r>
              <a:rPr sz="2500" spc="-60" dirty="0">
                <a:latin typeface="Lucida Sans Unicode"/>
                <a:cs typeface="Lucida Sans Unicode"/>
              </a:rPr>
              <a:t> </a:t>
            </a:r>
            <a:r>
              <a:rPr sz="2500" dirty="0">
                <a:latin typeface="Lucida Sans Unicode"/>
                <a:cs typeface="Lucida Sans Unicode"/>
              </a:rPr>
              <a:t>must</a:t>
            </a:r>
            <a:r>
              <a:rPr sz="2500" spc="-55" dirty="0">
                <a:latin typeface="Lucida Sans Unicode"/>
                <a:cs typeface="Lucida Sans Unicode"/>
              </a:rPr>
              <a:t> </a:t>
            </a:r>
            <a:r>
              <a:rPr sz="2500" dirty="0">
                <a:latin typeface="Lucida Sans Unicode"/>
                <a:cs typeface="Lucida Sans Unicode"/>
              </a:rPr>
              <a:t>actually</a:t>
            </a:r>
            <a:r>
              <a:rPr sz="2500" spc="-60" dirty="0">
                <a:latin typeface="Lucida Sans Unicode"/>
                <a:cs typeface="Lucida Sans Unicode"/>
              </a:rPr>
              <a:t> </a:t>
            </a:r>
            <a:r>
              <a:rPr sz="2500" dirty="0">
                <a:latin typeface="Lucida Sans Unicode"/>
                <a:cs typeface="Lucida Sans Unicode"/>
              </a:rPr>
              <a:t>have</a:t>
            </a:r>
            <a:r>
              <a:rPr sz="2500" spc="-65" dirty="0">
                <a:latin typeface="Lucida Sans Unicode"/>
                <a:cs typeface="Lucida Sans Unicode"/>
              </a:rPr>
              <a:t> </a:t>
            </a:r>
            <a:r>
              <a:rPr sz="2500" dirty="0">
                <a:latin typeface="Lucida Sans Unicode"/>
                <a:cs typeface="Lucida Sans Unicode"/>
              </a:rPr>
              <a:t>been</a:t>
            </a:r>
            <a:r>
              <a:rPr sz="2500" spc="-70" dirty="0">
                <a:latin typeface="Lucida Sans Unicode"/>
                <a:cs typeface="Lucida Sans Unicode"/>
              </a:rPr>
              <a:t> </a:t>
            </a:r>
            <a:r>
              <a:rPr sz="2500" dirty="0">
                <a:latin typeface="Lucida Sans Unicode"/>
                <a:cs typeface="Lucida Sans Unicode"/>
              </a:rPr>
              <a:t>acted</a:t>
            </a:r>
            <a:r>
              <a:rPr sz="2500" spc="-60" dirty="0">
                <a:latin typeface="Lucida Sans Unicode"/>
                <a:cs typeface="Lucida Sans Unicode"/>
              </a:rPr>
              <a:t> </a:t>
            </a:r>
            <a:r>
              <a:rPr sz="2500" dirty="0">
                <a:latin typeface="Lucida Sans Unicode"/>
                <a:cs typeface="Lucida Sans Unicode"/>
              </a:rPr>
              <a:t>upon</a:t>
            </a:r>
            <a:r>
              <a:rPr sz="2500" spc="-65" dirty="0">
                <a:latin typeface="Lucida Sans Unicode"/>
                <a:cs typeface="Lucida Sans Unicode"/>
              </a:rPr>
              <a:t> </a:t>
            </a:r>
            <a:r>
              <a:rPr sz="2500" dirty="0">
                <a:latin typeface="Lucida Sans Unicode"/>
                <a:cs typeface="Lucida Sans Unicode"/>
              </a:rPr>
              <a:t>by</a:t>
            </a:r>
            <a:r>
              <a:rPr sz="2500" spc="-60" dirty="0">
                <a:latin typeface="Lucida Sans Unicode"/>
                <a:cs typeface="Lucida Sans Unicode"/>
              </a:rPr>
              <a:t> </a:t>
            </a:r>
            <a:r>
              <a:rPr sz="2500" dirty="0">
                <a:latin typeface="Lucida Sans Unicode"/>
                <a:cs typeface="Lucida Sans Unicode"/>
              </a:rPr>
              <a:t>the</a:t>
            </a:r>
            <a:r>
              <a:rPr sz="2500" spc="-65" dirty="0">
                <a:latin typeface="Lucida Sans Unicode"/>
                <a:cs typeface="Lucida Sans Unicode"/>
              </a:rPr>
              <a:t> </a:t>
            </a:r>
            <a:r>
              <a:rPr sz="2500" dirty="0">
                <a:latin typeface="Lucida Sans Unicode"/>
                <a:cs typeface="Lucida Sans Unicode"/>
              </a:rPr>
              <a:t>other</a:t>
            </a:r>
            <a:r>
              <a:rPr sz="2500" spc="-60" dirty="0">
                <a:latin typeface="Lucida Sans Unicode"/>
                <a:cs typeface="Lucida Sans Unicode"/>
              </a:rPr>
              <a:t> </a:t>
            </a:r>
            <a:r>
              <a:rPr sz="2500" dirty="0">
                <a:latin typeface="Lucida Sans Unicode"/>
                <a:cs typeface="Lucida Sans Unicode"/>
              </a:rPr>
              <a:t>person</a:t>
            </a:r>
            <a:r>
              <a:rPr sz="2500" spc="-65" dirty="0">
                <a:latin typeface="Lucida Sans Unicode"/>
                <a:cs typeface="Lucida Sans Unicode"/>
              </a:rPr>
              <a:t> </a:t>
            </a:r>
            <a:r>
              <a:rPr sz="2500" dirty="0">
                <a:latin typeface="Lucida Sans Unicode"/>
                <a:cs typeface="Lucida Sans Unicode"/>
              </a:rPr>
              <a:t>under</a:t>
            </a:r>
            <a:r>
              <a:rPr sz="2500" spc="-45" dirty="0">
                <a:latin typeface="Lucida Sans Unicode"/>
                <a:cs typeface="Lucida Sans Unicode"/>
              </a:rPr>
              <a:t> </a:t>
            </a:r>
            <a:r>
              <a:rPr sz="2500" spc="-50" dirty="0">
                <a:latin typeface="Lucida Sans Unicode"/>
                <a:cs typeface="Lucida Sans Unicode"/>
              </a:rPr>
              <a:t>a </a:t>
            </a:r>
            <a:r>
              <a:rPr sz="2500" spc="-10" dirty="0">
                <a:latin typeface="Lucida Sans Unicode"/>
                <a:cs typeface="Lucida Sans Unicode"/>
              </a:rPr>
              <a:t>contract</a:t>
            </a:r>
            <a:endParaRPr sz="2500">
              <a:latin typeface="Lucida Sans Unicode"/>
              <a:cs typeface="Lucida Sans Unicode"/>
            </a:endParaRPr>
          </a:p>
          <a:p>
            <a:pPr marL="268605" marR="181610" indent="-256540">
              <a:lnSpc>
                <a:spcPts val="2400"/>
              </a:lnSpc>
              <a:spcBef>
                <a:spcPts val="395"/>
              </a:spcBef>
              <a:tabLst>
                <a:tab pos="268605" algn="l"/>
              </a:tabLst>
            </a:pPr>
            <a:r>
              <a:rPr sz="1700" spc="350" dirty="0">
                <a:solidFill>
                  <a:srgbClr val="2CA1BE"/>
                </a:solidFill>
                <a:latin typeface="Microsoft Sans Serif"/>
                <a:cs typeface="Microsoft Sans Serif"/>
              </a:rPr>
              <a:t>🞂</a:t>
            </a:r>
            <a:r>
              <a:rPr sz="1700" dirty="0">
                <a:solidFill>
                  <a:srgbClr val="2CA1BE"/>
                </a:solidFill>
                <a:latin typeface="Microsoft Sans Serif"/>
                <a:cs typeface="Microsoft Sans Serif"/>
              </a:rPr>
              <a:t>​	</a:t>
            </a:r>
            <a:r>
              <a:rPr sz="2500" dirty="0">
                <a:latin typeface="Lucida Sans Unicode"/>
                <a:cs typeface="Lucida Sans Unicode"/>
              </a:rPr>
              <a:t>It</a:t>
            </a:r>
            <a:r>
              <a:rPr sz="2500" spc="-60" dirty="0">
                <a:latin typeface="Lucida Sans Unicode"/>
                <a:cs typeface="Lucida Sans Unicode"/>
              </a:rPr>
              <a:t> </a:t>
            </a:r>
            <a:r>
              <a:rPr sz="2500" dirty="0">
                <a:latin typeface="Lucida Sans Unicode"/>
                <a:cs typeface="Lucida Sans Unicode"/>
              </a:rPr>
              <a:t>must</a:t>
            </a:r>
            <a:r>
              <a:rPr sz="2500" spc="-55" dirty="0">
                <a:latin typeface="Lucida Sans Unicode"/>
                <a:cs typeface="Lucida Sans Unicode"/>
              </a:rPr>
              <a:t> </a:t>
            </a:r>
            <a:r>
              <a:rPr sz="2500" dirty="0">
                <a:latin typeface="Lucida Sans Unicode"/>
                <a:cs typeface="Lucida Sans Unicode"/>
              </a:rPr>
              <a:t>be</a:t>
            </a:r>
            <a:r>
              <a:rPr sz="2500" spc="-60" dirty="0">
                <a:latin typeface="Lucida Sans Unicode"/>
                <a:cs typeface="Lucida Sans Unicode"/>
              </a:rPr>
              <a:t> </a:t>
            </a:r>
            <a:r>
              <a:rPr sz="2500" dirty="0">
                <a:latin typeface="Lucida Sans Unicode"/>
                <a:cs typeface="Lucida Sans Unicode"/>
              </a:rPr>
              <a:t>made</a:t>
            </a:r>
            <a:r>
              <a:rPr sz="2500" spc="-65" dirty="0">
                <a:latin typeface="Lucida Sans Unicode"/>
                <a:cs typeface="Lucida Sans Unicode"/>
              </a:rPr>
              <a:t> </a:t>
            </a:r>
            <a:r>
              <a:rPr sz="2500" dirty="0">
                <a:latin typeface="Lucida Sans Unicode"/>
                <a:cs typeface="Lucida Sans Unicode"/>
              </a:rPr>
              <a:t>within</a:t>
            </a:r>
            <a:r>
              <a:rPr sz="2500" spc="-50" dirty="0">
                <a:latin typeface="Lucida Sans Unicode"/>
                <a:cs typeface="Lucida Sans Unicode"/>
              </a:rPr>
              <a:t> </a:t>
            </a:r>
            <a:r>
              <a:rPr sz="2500" dirty="0">
                <a:latin typeface="Lucida Sans Unicode"/>
                <a:cs typeface="Lucida Sans Unicode"/>
              </a:rPr>
              <a:t>the</a:t>
            </a:r>
            <a:r>
              <a:rPr sz="2500" spc="-65" dirty="0">
                <a:latin typeface="Lucida Sans Unicode"/>
                <a:cs typeface="Lucida Sans Unicode"/>
              </a:rPr>
              <a:t> </a:t>
            </a:r>
            <a:r>
              <a:rPr sz="2500" dirty="0">
                <a:latin typeface="Lucida Sans Unicode"/>
                <a:cs typeface="Lucida Sans Unicode"/>
              </a:rPr>
              <a:t>intension</a:t>
            </a:r>
            <a:r>
              <a:rPr sz="2500" spc="-45" dirty="0">
                <a:latin typeface="Lucida Sans Unicode"/>
                <a:cs typeface="Lucida Sans Unicode"/>
              </a:rPr>
              <a:t> </a:t>
            </a:r>
            <a:r>
              <a:rPr sz="2500" dirty="0">
                <a:latin typeface="Lucida Sans Unicode"/>
                <a:cs typeface="Lucida Sans Unicode"/>
              </a:rPr>
              <a:t>that</a:t>
            </a:r>
            <a:r>
              <a:rPr sz="2500" spc="-60" dirty="0">
                <a:latin typeface="Lucida Sans Unicode"/>
                <a:cs typeface="Lucida Sans Unicode"/>
              </a:rPr>
              <a:t> </a:t>
            </a:r>
            <a:r>
              <a:rPr sz="2500" dirty="0">
                <a:latin typeface="Lucida Sans Unicode"/>
                <a:cs typeface="Lucida Sans Unicode"/>
              </a:rPr>
              <a:t>it</a:t>
            </a:r>
            <a:r>
              <a:rPr sz="2500" spc="-65" dirty="0">
                <a:latin typeface="Lucida Sans Unicode"/>
                <a:cs typeface="Lucida Sans Unicode"/>
              </a:rPr>
              <a:t> </a:t>
            </a:r>
            <a:r>
              <a:rPr sz="2500" dirty="0">
                <a:latin typeface="Lucida Sans Unicode"/>
                <a:cs typeface="Lucida Sans Unicode"/>
              </a:rPr>
              <a:t>should</a:t>
            </a:r>
            <a:r>
              <a:rPr sz="2500" spc="-45" dirty="0">
                <a:latin typeface="Lucida Sans Unicode"/>
                <a:cs typeface="Lucida Sans Unicode"/>
              </a:rPr>
              <a:t> </a:t>
            </a:r>
            <a:r>
              <a:rPr sz="2500" dirty="0">
                <a:latin typeface="Lucida Sans Unicode"/>
                <a:cs typeface="Lucida Sans Unicode"/>
              </a:rPr>
              <a:t>be</a:t>
            </a:r>
            <a:r>
              <a:rPr sz="2500" spc="-65" dirty="0">
                <a:latin typeface="Lucida Sans Unicode"/>
                <a:cs typeface="Lucida Sans Unicode"/>
              </a:rPr>
              <a:t> </a:t>
            </a:r>
            <a:r>
              <a:rPr sz="2500" dirty="0">
                <a:latin typeface="Lucida Sans Unicode"/>
                <a:cs typeface="Lucida Sans Unicode"/>
              </a:rPr>
              <a:t>act</a:t>
            </a:r>
            <a:r>
              <a:rPr sz="2500" spc="-75" dirty="0">
                <a:latin typeface="Lucida Sans Unicode"/>
                <a:cs typeface="Lucida Sans Unicode"/>
              </a:rPr>
              <a:t> </a:t>
            </a:r>
            <a:r>
              <a:rPr sz="2500" dirty="0">
                <a:latin typeface="Lucida Sans Unicode"/>
                <a:cs typeface="Lucida Sans Unicode"/>
              </a:rPr>
              <a:t>upon</a:t>
            </a:r>
            <a:r>
              <a:rPr sz="2500" spc="-50" dirty="0">
                <a:latin typeface="Lucida Sans Unicode"/>
                <a:cs typeface="Lucida Sans Unicode"/>
              </a:rPr>
              <a:t> </a:t>
            </a:r>
            <a:r>
              <a:rPr sz="2500" spc="-25" dirty="0">
                <a:latin typeface="Lucida Sans Unicode"/>
                <a:cs typeface="Lucida Sans Unicode"/>
              </a:rPr>
              <a:t>by </a:t>
            </a:r>
            <a:r>
              <a:rPr sz="2500" dirty="0">
                <a:latin typeface="Lucida Sans Unicode"/>
                <a:cs typeface="Lucida Sans Unicode"/>
              </a:rPr>
              <a:t>the</a:t>
            </a:r>
            <a:r>
              <a:rPr sz="2500" spc="-55" dirty="0">
                <a:latin typeface="Lucida Sans Unicode"/>
                <a:cs typeface="Lucida Sans Unicode"/>
              </a:rPr>
              <a:t> </a:t>
            </a:r>
            <a:r>
              <a:rPr sz="2500" dirty="0">
                <a:latin typeface="Lucida Sans Unicode"/>
                <a:cs typeface="Lucida Sans Unicode"/>
              </a:rPr>
              <a:t>person</a:t>
            </a:r>
            <a:r>
              <a:rPr sz="2500" spc="-50" dirty="0">
                <a:latin typeface="Lucida Sans Unicode"/>
                <a:cs typeface="Lucida Sans Unicode"/>
              </a:rPr>
              <a:t> </a:t>
            </a:r>
            <a:r>
              <a:rPr sz="2500" dirty="0">
                <a:latin typeface="Lucida Sans Unicode"/>
                <a:cs typeface="Lucida Sans Unicode"/>
              </a:rPr>
              <a:t>to</a:t>
            </a:r>
            <a:r>
              <a:rPr sz="2500" spc="-45" dirty="0">
                <a:latin typeface="Lucida Sans Unicode"/>
                <a:cs typeface="Lucida Sans Unicode"/>
              </a:rPr>
              <a:t> </a:t>
            </a:r>
            <a:r>
              <a:rPr sz="2500" dirty="0">
                <a:latin typeface="Lucida Sans Unicode"/>
                <a:cs typeface="Lucida Sans Unicode"/>
              </a:rPr>
              <a:t>whom</a:t>
            </a:r>
            <a:r>
              <a:rPr sz="2500" spc="-40" dirty="0">
                <a:latin typeface="Lucida Sans Unicode"/>
                <a:cs typeface="Lucida Sans Unicode"/>
              </a:rPr>
              <a:t> </a:t>
            </a:r>
            <a:r>
              <a:rPr sz="2500" dirty="0">
                <a:latin typeface="Lucida Sans Unicode"/>
                <a:cs typeface="Lucida Sans Unicode"/>
              </a:rPr>
              <a:t>it</a:t>
            </a:r>
            <a:r>
              <a:rPr sz="2500" spc="-55" dirty="0">
                <a:latin typeface="Lucida Sans Unicode"/>
                <a:cs typeface="Lucida Sans Unicode"/>
              </a:rPr>
              <a:t> </a:t>
            </a:r>
            <a:r>
              <a:rPr sz="2500" dirty="0">
                <a:latin typeface="Lucida Sans Unicode"/>
                <a:cs typeface="Lucida Sans Unicode"/>
              </a:rPr>
              <a:t>is</a:t>
            </a:r>
            <a:r>
              <a:rPr sz="2500" spc="-50" dirty="0">
                <a:latin typeface="Lucida Sans Unicode"/>
                <a:cs typeface="Lucida Sans Unicode"/>
              </a:rPr>
              <a:t> </a:t>
            </a:r>
            <a:r>
              <a:rPr sz="2500" spc="-10" dirty="0">
                <a:latin typeface="Lucida Sans Unicode"/>
                <a:cs typeface="Lucida Sans Unicode"/>
              </a:rPr>
              <a:t>addressed.</a:t>
            </a:r>
            <a:endParaRPr sz="2500">
              <a:latin typeface="Lucida Sans Unicode"/>
              <a:cs typeface="Lucida Sans Unicode"/>
            </a:endParaRPr>
          </a:p>
          <a:p>
            <a:pPr marL="268605" marR="34290" indent="-256540">
              <a:lnSpc>
                <a:spcPts val="2400"/>
              </a:lnSpc>
              <a:spcBef>
                <a:spcPts val="400"/>
              </a:spcBef>
              <a:tabLst>
                <a:tab pos="268605" algn="l"/>
              </a:tabLst>
            </a:pPr>
            <a:r>
              <a:rPr sz="1700" spc="350" dirty="0">
                <a:solidFill>
                  <a:srgbClr val="2CA1BE"/>
                </a:solidFill>
                <a:latin typeface="Microsoft Sans Serif"/>
                <a:cs typeface="Microsoft Sans Serif"/>
              </a:rPr>
              <a:t>🞂</a:t>
            </a:r>
            <a:r>
              <a:rPr sz="1700" dirty="0">
                <a:solidFill>
                  <a:srgbClr val="2CA1BE"/>
                </a:solidFill>
                <a:latin typeface="Microsoft Sans Serif"/>
                <a:cs typeface="Microsoft Sans Serif"/>
              </a:rPr>
              <a:t>​	</a:t>
            </a:r>
            <a:r>
              <a:rPr sz="2500" dirty="0">
                <a:latin typeface="Lucida Sans Unicode"/>
                <a:cs typeface="Lucida Sans Unicode"/>
              </a:rPr>
              <a:t>It</a:t>
            </a:r>
            <a:r>
              <a:rPr sz="2500" spc="-60" dirty="0">
                <a:latin typeface="Lucida Sans Unicode"/>
                <a:cs typeface="Lucida Sans Unicode"/>
              </a:rPr>
              <a:t> </a:t>
            </a:r>
            <a:r>
              <a:rPr sz="2500" dirty="0">
                <a:latin typeface="Lucida Sans Unicode"/>
                <a:cs typeface="Lucida Sans Unicode"/>
              </a:rPr>
              <a:t>must</a:t>
            </a:r>
            <a:r>
              <a:rPr sz="2500" spc="-50" dirty="0">
                <a:latin typeface="Lucida Sans Unicode"/>
                <a:cs typeface="Lucida Sans Unicode"/>
              </a:rPr>
              <a:t> </a:t>
            </a:r>
            <a:r>
              <a:rPr sz="2500" dirty="0">
                <a:latin typeface="Lucida Sans Unicode"/>
                <a:cs typeface="Lucida Sans Unicode"/>
              </a:rPr>
              <a:t>be</a:t>
            </a:r>
            <a:r>
              <a:rPr sz="2500" spc="-65" dirty="0">
                <a:latin typeface="Lucida Sans Unicode"/>
                <a:cs typeface="Lucida Sans Unicode"/>
              </a:rPr>
              <a:t> </a:t>
            </a:r>
            <a:r>
              <a:rPr sz="2500" dirty="0">
                <a:latin typeface="Lucida Sans Unicode"/>
                <a:cs typeface="Lucida Sans Unicode"/>
              </a:rPr>
              <a:t>actually</a:t>
            </a:r>
            <a:r>
              <a:rPr sz="2500" spc="-90" dirty="0">
                <a:latin typeface="Lucida Sans Unicode"/>
                <a:cs typeface="Lucida Sans Unicode"/>
              </a:rPr>
              <a:t> </a:t>
            </a:r>
            <a:r>
              <a:rPr sz="2500" dirty="0">
                <a:latin typeface="Lucida Sans Unicode"/>
                <a:cs typeface="Lucida Sans Unicode"/>
              </a:rPr>
              <a:t>wrong</a:t>
            </a:r>
            <a:r>
              <a:rPr sz="2500" spc="-45" dirty="0">
                <a:latin typeface="Lucida Sans Unicode"/>
                <a:cs typeface="Lucida Sans Unicode"/>
              </a:rPr>
              <a:t> </a:t>
            </a:r>
            <a:r>
              <a:rPr sz="2500" dirty="0">
                <a:latin typeface="Lucida Sans Unicode"/>
                <a:cs typeface="Lucida Sans Unicode"/>
              </a:rPr>
              <a:t>but</a:t>
            </a:r>
            <a:r>
              <a:rPr sz="2500" spc="-60" dirty="0">
                <a:latin typeface="Lucida Sans Unicode"/>
                <a:cs typeface="Lucida Sans Unicode"/>
              </a:rPr>
              <a:t> </a:t>
            </a:r>
            <a:r>
              <a:rPr sz="2500" dirty="0">
                <a:latin typeface="Lucida Sans Unicode"/>
                <a:cs typeface="Lucida Sans Unicode"/>
              </a:rPr>
              <a:t>the</a:t>
            </a:r>
            <a:r>
              <a:rPr sz="2500" spc="-65" dirty="0">
                <a:latin typeface="Lucida Sans Unicode"/>
                <a:cs typeface="Lucida Sans Unicode"/>
              </a:rPr>
              <a:t> </a:t>
            </a:r>
            <a:r>
              <a:rPr sz="2500" dirty="0">
                <a:latin typeface="Lucida Sans Unicode"/>
                <a:cs typeface="Lucida Sans Unicode"/>
              </a:rPr>
              <a:t>person</a:t>
            </a:r>
            <a:r>
              <a:rPr sz="2500" spc="-60" dirty="0">
                <a:latin typeface="Lucida Sans Unicode"/>
                <a:cs typeface="Lucida Sans Unicode"/>
              </a:rPr>
              <a:t> </a:t>
            </a:r>
            <a:r>
              <a:rPr sz="2500" dirty="0">
                <a:latin typeface="Lucida Sans Unicode"/>
                <a:cs typeface="Lucida Sans Unicode"/>
              </a:rPr>
              <a:t>making</a:t>
            </a:r>
            <a:r>
              <a:rPr sz="2500" spc="-45" dirty="0">
                <a:latin typeface="Lucida Sans Unicode"/>
                <a:cs typeface="Lucida Sans Unicode"/>
              </a:rPr>
              <a:t> </a:t>
            </a:r>
            <a:r>
              <a:rPr sz="2500" dirty="0">
                <a:latin typeface="Lucida Sans Unicode"/>
                <a:cs typeface="Lucida Sans Unicode"/>
              </a:rPr>
              <a:t>it</a:t>
            </a:r>
            <a:r>
              <a:rPr sz="2500" spc="-60" dirty="0">
                <a:latin typeface="Lucida Sans Unicode"/>
                <a:cs typeface="Lucida Sans Unicode"/>
              </a:rPr>
              <a:t> </a:t>
            </a:r>
            <a:r>
              <a:rPr sz="2500" dirty="0">
                <a:latin typeface="Lucida Sans Unicode"/>
                <a:cs typeface="Lucida Sans Unicode"/>
              </a:rPr>
              <a:t>believes</a:t>
            </a:r>
            <a:r>
              <a:rPr sz="2500" spc="-60" dirty="0">
                <a:latin typeface="Lucida Sans Unicode"/>
                <a:cs typeface="Lucida Sans Unicode"/>
              </a:rPr>
              <a:t> </a:t>
            </a:r>
            <a:r>
              <a:rPr sz="2500" dirty="0">
                <a:latin typeface="Lucida Sans Unicode"/>
                <a:cs typeface="Lucida Sans Unicode"/>
              </a:rPr>
              <a:t>it</a:t>
            </a:r>
            <a:r>
              <a:rPr sz="2500" spc="-55" dirty="0">
                <a:latin typeface="Lucida Sans Unicode"/>
                <a:cs typeface="Lucida Sans Unicode"/>
              </a:rPr>
              <a:t> </a:t>
            </a:r>
            <a:r>
              <a:rPr sz="2500" dirty="0">
                <a:latin typeface="Lucida Sans Unicode"/>
                <a:cs typeface="Lucida Sans Unicode"/>
              </a:rPr>
              <a:t>to</a:t>
            </a:r>
            <a:r>
              <a:rPr sz="2500" spc="-55" dirty="0">
                <a:latin typeface="Lucida Sans Unicode"/>
                <a:cs typeface="Lucida Sans Unicode"/>
              </a:rPr>
              <a:t> </a:t>
            </a:r>
            <a:r>
              <a:rPr sz="2500" spc="-25" dirty="0">
                <a:latin typeface="Lucida Sans Unicode"/>
                <a:cs typeface="Lucida Sans Unicode"/>
              </a:rPr>
              <a:t>be </a:t>
            </a:r>
            <a:r>
              <a:rPr sz="2500" spc="-20" dirty="0">
                <a:latin typeface="Lucida Sans Unicode"/>
                <a:cs typeface="Lucida Sans Unicode"/>
              </a:rPr>
              <a:t>true.</a:t>
            </a:r>
            <a:endParaRPr sz="2500">
              <a:latin typeface="Lucida Sans Unicode"/>
              <a:cs typeface="Lucida Sans Unicode"/>
            </a:endParaRPr>
          </a:p>
          <a:p>
            <a:pPr marL="268605" marR="885190" indent="-256540">
              <a:lnSpc>
                <a:spcPct val="80000"/>
              </a:lnSpc>
              <a:spcBef>
                <a:spcPts val="425"/>
              </a:spcBef>
              <a:tabLst>
                <a:tab pos="268605" algn="l"/>
              </a:tabLst>
            </a:pPr>
            <a:r>
              <a:rPr sz="1700" spc="350" dirty="0">
                <a:solidFill>
                  <a:srgbClr val="2CA1BE"/>
                </a:solidFill>
                <a:latin typeface="Microsoft Sans Serif"/>
                <a:cs typeface="Microsoft Sans Serif"/>
              </a:rPr>
              <a:t>🞂</a:t>
            </a:r>
            <a:r>
              <a:rPr sz="1700" dirty="0">
                <a:solidFill>
                  <a:srgbClr val="2CA1BE"/>
                </a:solidFill>
                <a:latin typeface="Microsoft Sans Serif"/>
                <a:cs typeface="Microsoft Sans Serif"/>
              </a:rPr>
              <a:t>​	</a:t>
            </a:r>
            <a:r>
              <a:rPr sz="2500" dirty="0">
                <a:latin typeface="Lucida Sans Unicode"/>
                <a:cs typeface="Lucida Sans Unicode"/>
              </a:rPr>
              <a:t>It</a:t>
            </a:r>
            <a:r>
              <a:rPr sz="2500" spc="-70" dirty="0">
                <a:latin typeface="Lucida Sans Unicode"/>
                <a:cs typeface="Lucida Sans Unicode"/>
              </a:rPr>
              <a:t> </a:t>
            </a:r>
            <a:r>
              <a:rPr sz="2500" dirty="0">
                <a:latin typeface="Lucida Sans Unicode"/>
                <a:cs typeface="Lucida Sans Unicode"/>
              </a:rPr>
              <a:t>must</a:t>
            </a:r>
            <a:r>
              <a:rPr sz="2500" spc="-65" dirty="0">
                <a:latin typeface="Lucida Sans Unicode"/>
                <a:cs typeface="Lucida Sans Unicode"/>
              </a:rPr>
              <a:t> </a:t>
            </a:r>
            <a:r>
              <a:rPr sz="2500" dirty="0">
                <a:latin typeface="Lucida Sans Unicode"/>
                <a:cs typeface="Lucida Sans Unicode"/>
              </a:rPr>
              <a:t>be</a:t>
            </a:r>
            <a:r>
              <a:rPr sz="2500" spc="-70" dirty="0">
                <a:latin typeface="Lucida Sans Unicode"/>
                <a:cs typeface="Lucida Sans Unicode"/>
              </a:rPr>
              <a:t> </a:t>
            </a:r>
            <a:r>
              <a:rPr sz="2500" dirty="0">
                <a:latin typeface="Lucida Sans Unicode"/>
                <a:cs typeface="Lucida Sans Unicode"/>
              </a:rPr>
              <a:t>made</a:t>
            </a:r>
            <a:r>
              <a:rPr sz="2500" spc="-75" dirty="0">
                <a:latin typeface="Lucida Sans Unicode"/>
                <a:cs typeface="Lucida Sans Unicode"/>
              </a:rPr>
              <a:t> </a:t>
            </a:r>
            <a:r>
              <a:rPr sz="2500" dirty="0">
                <a:latin typeface="Lucida Sans Unicode"/>
                <a:cs typeface="Lucida Sans Unicode"/>
              </a:rPr>
              <a:t>without</a:t>
            </a:r>
            <a:r>
              <a:rPr sz="2500" spc="-50" dirty="0">
                <a:latin typeface="Lucida Sans Unicode"/>
                <a:cs typeface="Lucida Sans Unicode"/>
              </a:rPr>
              <a:t> </a:t>
            </a:r>
            <a:r>
              <a:rPr sz="2500" dirty="0">
                <a:latin typeface="Lucida Sans Unicode"/>
                <a:cs typeface="Lucida Sans Unicode"/>
              </a:rPr>
              <a:t>only</a:t>
            </a:r>
            <a:r>
              <a:rPr sz="2500" spc="-75" dirty="0">
                <a:latin typeface="Lucida Sans Unicode"/>
                <a:cs typeface="Lucida Sans Unicode"/>
              </a:rPr>
              <a:t> </a:t>
            </a:r>
            <a:r>
              <a:rPr sz="2500" dirty="0">
                <a:latin typeface="Lucida Sans Unicode"/>
                <a:cs typeface="Lucida Sans Unicode"/>
              </a:rPr>
              <a:t>intension</a:t>
            </a:r>
            <a:r>
              <a:rPr sz="2500" spc="-60" dirty="0">
                <a:latin typeface="Lucida Sans Unicode"/>
                <a:cs typeface="Lucida Sans Unicode"/>
              </a:rPr>
              <a:t> </a:t>
            </a:r>
            <a:r>
              <a:rPr sz="2500" dirty="0">
                <a:latin typeface="Lucida Sans Unicode"/>
                <a:cs typeface="Lucida Sans Unicode"/>
              </a:rPr>
              <a:t>to</a:t>
            </a:r>
            <a:r>
              <a:rPr sz="2500" spc="-70" dirty="0">
                <a:latin typeface="Lucida Sans Unicode"/>
                <a:cs typeface="Lucida Sans Unicode"/>
              </a:rPr>
              <a:t> </a:t>
            </a:r>
            <a:r>
              <a:rPr sz="2500" dirty="0">
                <a:latin typeface="Lucida Sans Unicode"/>
                <a:cs typeface="Lucida Sans Unicode"/>
              </a:rPr>
              <a:t>deceive</a:t>
            </a:r>
            <a:r>
              <a:rPr sz="2500" spc="-75" dirty="0">
                <a:latin typeface="Lucida Sans Unicode"/>
                <a:cs typeface="Lucida Sans Unicode"/>
              </a:rPr>
              <a:t> </a:t>
            </a:r>
            <a:r>
              <a:rPr sz="2500" dirty="0">
                <a:latin typeface="Lucida Sans Unicode"/>
                <a:cs typeface="Lucida Sans Unicode"/>
              </a:rPr>
              <a:t>other</a:t>
            </a:r>
            <a:r>
              <a:rPr sz="2500" spc="-70" dirty="0">
                <a:latin typeface="Lucida Sans Unicode"/>
                <a:cs typeface="Lucida Sans Unicode"/>
              </a:rPr>
              <a:t> </a:t>
            </a:r>
            <a:r>
              <a:rPr sz="2500" spc="-10" dirty="0">
                <a:latin typeface="Lucida Sans Unicode"/>
                <a:cs typeface="Lucida Sans Unicode"/>
              </a:rPr>
              <a:t>party </a:t>
            </a:r>
            <a:r>
              <a:rPr sz="2500" dirty="0">
                <a:latin typeface="Lucida Sans Unicode"/>
                <a:cs typeface="Lucida Sans Unicode"/>
              </a:rPr>
              <a:t>under</a:t>
            </a:r>
            <a:r>
              <a:rPr sz="2500" spc="-75" dirty="0">
                <a:latin typeface="Lucida Sans Unicode"/>
                <a:cs typeface="Lucida Sans Unicode"/>
              </a:rPr>
              <a:t> </a:t>
            </a:r>
            <a:r>
              <a:rPr sz="2500" dirty="0">
                <a:latin typeface="Lucida Sans Unicode"/>
                <a:cs typeface="Lucida Sans Unicode"/>
              </a:rPr>
              <a:t>the</a:t>
            </a:r>
            <a:r>
              <a:rPr sz="2500" spc="-70" dirty="0">
                <a:latin typeface="Lucida Sans Unicode"/>
                <a:cs typeface="Lucida Sans Unicode"/>
              </a:rPr>
              <a:t> </a:t>
            </a:r>
            <a:r>
              <a:rPr sz="2500" spc="-10" dirty="0">
                <a:latin typeface="Lucida Sans Unicode"/>
                <a:cs typeface="Lucida Sans Unicode"/>
              </a:rPr>
              <a:t>contract.</a:t>
            </a:r>
            <a:endParaRPr sz="2500">
              <a:latin typeface="Lucida Sans Unicode"/>
              <a:cs typeface="Lucida Sans Unicode"/>
            </a:endParaRPr>
          </a:p>
        </p:txBody>
      </p:sp>
      <p:pic>
        <p:nvPicPr>
          <p:cNvPr id="3" name="object 3"/>
          <p:cNvPicPr/>
          <p:nvPr/>
        </p:nvPicPr>
        <p:blipFill>
          <a:blip r:embed="rId2" cstate="print"/>
          <a:stretch>
            <a:fillRect/>
          </a:stretch>
        </p:blipFill>
        <p:spPr>
          <a:xfrm>
            <a:off x="1592580" y="310895"/>
            <a:ext cx="9009888" cy="46634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9468" y="740511"/>
            <a:ext cx="10668000" cy="4901565"/>
          </a:xfrm>
          <a:prstGeom prst="rect">
            <a:avLst/>
          </a:prstGeom>
        </p:spPr>
        <p:txBody>
          <a:bodyPr vert="horz" wrap="square" lIns="0" tIns="12700" rIns="0" bIns="0" rtlCol="0">
            <a:spAutoFit/>
          </a:bodyPr>
          <a:lstStyle/>
          <a:p>
            <a:pPr marL="12700" marR="5080">
              <a:lnSpc>
                <a:spcPct val="106500"/>
              </a:lnSpc>
              <a:spcBef>
                <a:spcPts val="100"/>
              </a:spcBef>
            </a:pPr>
            <a:r>
              <a:rPr sz="2000" dirty="0">
                <a:latin typeface="Lucida Sans Unicode"/>
                <a:cs typeface="Lucida Sans Unicode"/>
              </a:rPr>
              <a:t>Mistake</a:t>
            </a:r>
            <a:r>
              <a:rPr sz="2000" spc="-25" dirty="0">
                <a:latin typeface="Lucida Sans Unicode"/>
                <a:cs typeface="Lucida Sans Unicode"/>
              </a:rPr>
              <a:t> </a:t>
            </a:r>
            <a:r>
              <a:rPr sz="2000" dirty="0">
                <a:latin typeface="Lucida Sans Unicode"/>
                <a:cs typeface="Lucida Sans Unicode"/>
              </a:rPr>
              <a:t>is</a:t>
            </a:r>
            <a:r>
              <a:rPr sz="2000" spc="-10" dirty="0">
                <a:latin typeface="Lucida Sans Unicode"/>
                <a:cs typeface="Lucida Sans Unicode"/>
              </a:rPr>
              <a:t> </a:t>
            </a:r>
            <a:r>
              <a:rPr sz="2000" dirty="0">
                <a:latin typeface="Lucida Sans Unicode"/>
                <a:cs typeface="Lucida Sans Unicode"/>
              </a:rPr>
              <a:t>a</a:t>
            </a:r>
            <a:r>
              <a:rPr sz="2000" spc="-15" dirty="0">
                <a:latin typeface="Lucida Sans Unicode"/>
                <a:cs typeface="Lucida Sans Unicode"/>
              </a:rPr>
              <a:t> </a:t>
            </a:r>
            <a:r>
              <a:rPr sz="2000" dirty="0">
                <a:latin typeface="Lucida Sans Unicode"/>
                <a:cs typeface="Lucida Sans Unicode"/>
              </a:rPr>
              <a:t>misconception</a:t>
            </a:r>
            <a:r>
              <a:rPr sz="2000" spc="-20" dirty="0">
                <a:latin typeface="Lucida Sans Unicode"/>
                <a:cs typeface="Lucida Sans Unicode"/>
              </a:rPr>
              <a:t> </a:t>
            </a:r>
            <a:r>
              <a:rPr sz="2000" dirty="0">
                <a:latin typeface="Lucida Sans Unicode"/>
                <a:cs typeface="Lucida Sans Unicode"/>
              </a:rPr>
              <a:t>or</a:t>
            </a:r>
            <a:r>
              <a:rPr sz="2000" spc="-65" dirty="0">
                <a:latin typeface="Lucida Sans Unicode"/>
                <a:cs typeface="Lucida Sans Unicode"/>
              </a:rPr>
              <a:t> </a:t>
            </a:r>
            <a:r>
              <a:rPr sz="2000" dirty="0">
                <a:latin typeface="Lucida Sans Unicode"/>
                <a:cs typeface="Lucida Sans Unicode"/>
              </a:rPr>
              <a:t>error.</a:t>
            </a:r>
            <a:r>
              <a:rPr sz="2000" spc="-15" dirty="0">
                <a:latin typeface="Lucida Sans Unicode"/>
                <a:cs typeface="Lucida Sans Unicode"/>
              </a:rPr>
              <a:t> </a:t>
            </a:r>
            <a:r>
              <a:rPr sz="2000" dirty="0">
                <a:latin typeface="Lucida Sans Unicode"/>
                <a:cs typeface="Lucida Sans Unicode"/>
              </a:rPr>
              <a:t>A</a:t>
            </a:r>
            <a:r>
              <a:rPr sz="2000" spc="-30" dirty="0">
                <a:latin typeface="Lucida Sans Unicode"/>
                <a:cs typeface="Lucida Sans Unicode"/>
              </a:rPr>
              <a:t> </a:t>
            </a:r>
            <a:r>
              <a:rPr sz="2000" dirty="0">
                <a:latin typeface="Lucida Sans Unicode"/>
                <a:cs typeface="Lucida Sans Unicode"/>
              </a:rPr>
              <a:t>mistake</a:t>
            </a:r>
            <a:r>
              <a:rPr sz="2000" spc="-15" dirty="0">
                <a:latin typeface="Lucida Sans Unicode"/>
                <a:cs typeface="Lucida Sans Unicode"/>
              </a:rPr>
              <a:t> </a:t>
            </a:r>
            <a:r>
              <a:rPr sz="2000" dirty="0">
                <a:latin typeface="Lucida Sans Unicode"/>
                <a:cs typeface="Lucida Sans Unicode"/>
              </a:rPr>
              <a:t>means</a:t>
            </a:r>
            <a:r>
              <a:rPr sz="2000" spc="-35" dirty="0">
                <a:latin typeface="Lucida Sans Unicode"/>
                <a:cs typeface="Lucida Sans Unicode"/>
              </a:rPr>
              <a:t> </a:t>
            </a:r>
            <a:r>
              <a:rPr sz="2000" dirty="0">
                <a:latin typeface="Lucida Sans Unicode"/>
                <a:cs typeface="Lucida Sans Unicode"/>
              </a:rPr>
              <a:t>that</a:t>
            </a:r>
            <a:r>
              <a:rPr sz="2000" spc="-25" dirty="0">
                <a:latin typeface="Lucida Sans Unicode"/>
                <a:cs typeface="Lucida Sans Unicode"/>
              </a:rPr>
              <a:t> </a:t>
            </a:r>
            <a:r>
              <a:rPr sz="2000" dirty="0">
                <a:latin typeface="Lucida Sans Unicode"/>
                <a:cs typeface="Lucida Sans Unicode"/>
              </a:rPr>
              <a:t>the</a:t>
            </a:r>
            <a:r>
              <a:rPr sz="2000" spc="-20" dirty="0">
                <a:latin typeface="Lucida Sans Unicode"/>
                <a:cs typeface="Lucida Sans Unicode"/>
              </a:rPr>
              <a:t> </a:t>
            </a:r>
            <a:r>
              <a:rPr sz="2000" dirty="0">
                <a:latin typeface="Lucida Sans Unicode"/>
                <a:cs typeface="Lucida Sans Unicode"/>
              </a:rPr>
              <a:t>parties</a:t>
            </a:r>
            <a:r>
              <a:rPr sz="2000" spc="-5" dirty="0">
                <a:latin typeface="Lucida Sans Unicode"/>
                <a:cs typeface="Lucida Sans Unicode"/>
              </a:rPr>
              <a:t> </a:t>
            </a:r>
            <a:r>
              <a:rPr sz="2000" dirty="0">
                <a:latin typeface="Lucida Sans Unicode"/>
                <a:cs typeface="Lucida Sans Unicode"/>
              </a:rPr>
              <a:t>are</a:t>
            </a:r>
            <a:r>
              <a:rPr sz="2000" spc="-30" dirty="0">
                <a:latin typeface="Lucida Sans Unicode"/>
                <a:cs typeface="Lucida Sans Unicode"/>
              </a:rPr>
              <a:t> </a:t>
            </a:r>
            <a:r>
              <a:rPr sz="2000" dirty="0">
                <a:latin typeface="Lucida Sans Unicode"/>
                <a:cs typeface="Lucida Sans Unicode"/>
              </a:rPr>
              <a:t>intending</a:t>
            </a:r>
            <a:r>
              <a:rPr sz="2000" spc="-35" dirty="0">
                <a:latin typeface="Lucida Sans Unicode"/>
                <a:cs typeface="Lucida Sans Unicode"/>
              </a:rPr>
              <a:t> </a:t>
            </a:r>
            <a:r>
              <a:rPr sz="2000" spc="-25" dirty="0">
                <a:latin typeface="Lucida Sans Unicode"/>
                <a:cs typeface="Lucida Sans Unicode"/>
              </a:rPr>
              <a:t>to </a:t>
            </a:r>
            <a:r>
              <a:rPr sz="2000" dirty="0">
                <a:latin typeface="Lucida Sans Unicode"/>
                <a:cs typeface="Lucida Sans Unicode"/>
              </a:rPr>
              <a:t>do</a:t>
            </a:r>
            <a:r>
              <a:rPr sz="2000" spc="-20" dirty="0">
                <a:latin typeface="Lucida Sans Unicode"/>
                <a:cs typeface="Lucida Sans Unicode"/>
              </a:rPr>
              <a:t> </a:t>
            </a:r>
            <a:r>
              <a:rPr sz="2000" dirty="0">
                <a:latin typeface="Lucida Sans Unicode"/>
                <a:cs typeface="Lucida Sans Unicode"/>
              </a:rPr>
              <a:t>one</a:t>
            </a:r>
            <a:r>
              <a:rPr sz="2000" spc="-25" dirty="0">
                <a:latin typeface="Lucida Sans Unicode"/>
                <a:cs typeface="Lucida Sans Unicode"/>
              </a:rPr>
              <a:t> </a:t>
            </a:r>
            <a:r>
              <a:rPr sz="2000" dirty="0">
                <a:latin typeface="Lucida Sans Unicode"/>
                <a:cs typeface="Lucida Sans Unicode"/>
              </a:rPr>
              <a:t>thing</a:t>
            </a:r>
            <a:r>
              <a:rPr sz="2000" spc="-25" dirty="0">
                <a:latin typeface="Lucida Sans Unicode"/>
                <a:cs typeface="Lucida Sans Unicode"/>
              </a:rPr>
              <a:t> </a:t>
            </a:r>
            <a:r>
              <a:rPr sz="2000" dirty="0">
                <a:latin typeface="Lucida Sans Unicode"/>
                <a:cs typeface="Lucida Sans Unicode"/>
              </a:rPr>
              <a:t>but</a:t>
            </a:r>
            <a:r>
              <a:rPr sz="2000" spc="-15" dirty="0">
                <a:latin typeface="Lucida Sans Unicode"/>
                <a:cs typeface="Lucida Sans Unicode"/>
              </a:rPr>
              <a:t> </a:t>
            </a:r>
            <a:r>
              <a:rPr sz="2000" dirty="0">
                <a:latin typeface="Lucida Sans Unicode"/>
                <a:cs typeface="Lucida Sans Unicode"/>
              </a:rPr>
              <a:t>have</a:t>
            </a:r>
            <a:r>
              <a:rPr sz="2000" spc="-20" dirty="0">
                <a:latin typeface="Lucida Sans Unicode"/>
                <a:cs typeface="Lucida Sans Unicode"/>
              </a:rPr>
              <a:t> </a:t>
            </a:r>
            <a:r>
              <a:rPr sz="2000" dirty="0">
                <a:latin typeface="Lucida Sans Unicode"/>
                <a:cs typeface="Lucida Sans Unicode"/>
              </a:rPr>
              <a:t>done</a:t>
            </a:r>
            <a:r>
              <a:rPr sz="2000" spc="-20" dirty="0">
                <a:latin typeface="Lucida Sans Unicode"/>
                <a:cs typeface="Lucida Sans Unicode"/>
              </a:rPr>
              <a:t> </a:t>
            </a:r>
            <a:r>
              <a:rPr sz="2000" dirty="0">
                <a:latin typeface="Lucida Sans Unicode"/>
                <a:cs typeface="Lucida Sans Unicode"/>
              </a:rPr>
              <a:t>something</a:t>
            </a:r>
            <a:r>
              <a:rPr sz="2000" spc="-45" dirty="0">
                <a:latin typeface="Lucida Sans Unicode"/>
                <a:cs typeface="Lucida Sans Unicode"/>
              </a:rPr>
              <a:t> </a:t>
            </a:r>
            <a:r>
              <a:rPr sz="2000" dirty="0">
                <a:latin typeface="Lucida Sans Unicode"/>
                <a:cs typeface="Lucida Sans Unicode"/>
              </a:rPr>
              <a:t>else.</a:t>
            </a:r>
            <a:r>
              <a:rPr sz="2000" spc="-15" dirty="0">
                <a:latin typeface="Lucida Sans Unicode"/>
                <a:cs typeface="Lucida Sans Unicode"/>
              </a:rPr>
              <a:t> </a:t>
            </a:r>
            <a:r>
              <a:rPr sz="2000" dirty="0">
                <a:latin typeface="Lucida Sans Unicode"/>
                <a:cs typeface="Lucida Sans Unicode"/>
              </a:rPr>
              <a:t>To</a:t>
            </a:r>
            <a:r>
              <a:rPr sz="2000" spc="-15" dirty="0">
                <a:latin typeface="Lucida Sans Unicode"/>
                <a:cs typeface="Lucida Sans Unicode"/>
              </a:rPr>
              <a:t> </a:t>
            </a:r>
            <a:r>
              <a:rPr sz="2000" dirty="0">
                <a:latin typeface="Lucida Sans Unicode"/>
                <a:cs typeface="Lucida Sans Unicode"/>
              </a:rPr>
              <a:t>create</a:t>
            </a:r>
            <a:r>
              <a:rPr sz="2000" spc="-40" dirty="0">
                <a:latin typeface="Lucida Sans Unicode"/>
                <a:cs typeface="Lucida Sans Unicode"/>
              </a:rPr>
              <a:t> </a:t>
            </a:r>
            <a:r>
              <a:rPr sz="2000" dirty="0">
                <a:latin typeface="Lucida Sans Unicode"/>
                <a:cs typeface="Lucida Sans Unicode"/>
              </a:rPr>
              <a:t>a</a:t>
            </a:r>
            <a:r>
              <a:rPr sz="2000" spc="-10" dirty="0">
                <a:latin typeface="Lucida Sans Unicode"/>
                <a:cs typeface="Lucida Sans Unicode"/>
              </a:rPr>
              <a:t> </a:t>
            </a:r>
            <a:r>
              <a:rPr sz="2000" dirty="0">
                <a:latin typeface="Lucida Sans Unicode"/>
                <a:cs typeface="Lucida Sans Unicode"/>
              </a:rPr>
              <a:t>valid</a:t>
            </a:r>
            <a:r>
              <a:rPr sz="2000" spc="-15" dirty="0">
                <a:latin typeface="Lucida Sans Unicode"/>
                <a:cs typeface="Lucida Sans Unicode"/>
              </a:rPr>
              <a:t> </a:t>
            </a:r>
            <a:r>
              <a:rPr sz="2000" dirty="0">
                <a:latin typeface="Lucida Sans Unicode"/>
                <a:cs typeface="Lucida Sans Unicode"/>
              </a:rPr>
              <a:t>contract</a:t>
            </a:r>
            <a:r>
              <a:rPr sz="2000" spc="-35" dirty="0">
                <a:latin typeface="Lucida Sans Unicode"/>
                <a:cs typeface="Lucida Sans Unicode"/>
              </a:rPr>
              <a:t> </a:t>
            </a:r>
            <a:r>
              <a:rPr sz="2000" dirty="0">
                <a:latin typeface="Lucida Sans Unicode"/>
                <a:cs typeface="Lucida Sans Unicode"/>
              </a:rPr>
              <a:t>‘consensus</a:t>
            </a:r>
            <a:r>
              <a:rPr sz="2000" spc="-45" dirty="0">
                <a:latin typeface="Lucida Sans Unicode"/>
                <a:cs typeface="Lucida Sans Unicode"/>
              </a:rPr>
              <a:t> </a:t>
            </a:r>
            <a:r>
              <a:rPr sz="2000" spc="-25" dirty="0">
                <a:latin typeface="Lucida Sans Unicode"/>
                <a:cs typeface="Lucida Sans Unicode"/>
              </a:rPr>
              <a:t>ad </a:t>
            </a:r>
            <a:r>
              <a:rPr sz="2000" dirty="0">
                <a:latin typeface="Lucida Sans Unicode"/>
                <a:cs typeface="Lucida Sans Unicode"/>
              </a:rPr>
              <a:t>idem’</a:t>
            </a:r>
            <a:r>
              <a:rPr sz="2000" spc="-30" dirty="0">
                <a:latin typeface="Lucida Sans Unicode"/>
                <a:cs typeface="Lucida Sans Unicode"/>
              </a:rPr>
              <a:t> </a:t>
            </a:r>
            <a:r>
              <a:rPr sz="2000" dirty="0">
                <a:latin typeface="Lucida Sans Unicode"/>
                <a:cs typeface="Lucida Sans Unicode"/>
              </a:rPr>
              <a:t>is</a:t>
            </a:r>
            <a:r>
              <a:rPr sz="2000" spc="-15" dirty="0">
                <a:latin typeface="Lucida Sans Unicode"/>
                <a:cs typeface="Lucida Sans Unicode"/>
              </a:rPr>
              <a:t> </a:t>
            </a:r>
            <a:r>
              <a:rPr sz="2000" dirty="0">
                <a:latin typeface="Lucida Sans Unicode"/>
                <a:cs typeface="Lucida Sans Unicode"/>
              </a:rPr>
              <a:t>necessary.</a:t>
            </a:r>
            <a:r>
              <a:rPr sz="2000" spc="-25" dirty="0">
                <a:latin typeface="Lucida Sans Unicode"/>
                <a:cs typeface="Lucida Sans Unicode"/>
              </a:rPr>
              <a:t> </a:t>
            </a:r>
            <a:r>
              <a:rPr sz="2000" dirty="0">
                <a:latin typeface="Lucida Sans Unicode"/>
                <a:cs typeface="Lucida Sans Unicode"/>
              </a:rPr>
              <a:t>If</a:t>
            </a:r>
            <a:r>
              <a:rPr sz="2000" spc="-30" dirty="0">
                <a:latin typeface="Lucida Sans Unicode"/>
                <a:cs typeface="Lucida Sans Unicode"/>
              </a:rPr>
              <a:t> </a:t>
            </a:r>
            <a:r>
              <a:rPr sz="2000" dirty="0">
                <a:latin typeface="Lucida Sans Unicode"/>
                <a:cs typeface="Lucida Sans Unicode"/>
              </a:rPr>
              <a:t>consent</a:t>
            </a:r>
            <a:r>
              <a:rPr sz="2000" spc="-50" dirty="0">
                <a:latin typeface="Lucida Sans Unicode"/>
                <a:cs typeface="Lucida Sans Unicode"/>
              </a:rPr>
              <a:t> </a:t>
            </a:r>
            <a:r>
              <a:rPr sz="2000" dirty="0">
                <a:latin typeface="Lucida Sans Unicode"/>
                <a:cs typeface="Lucida Sans Unicode"/>
              </a:rPr>
              <a:t>is</a:t>
            </a:r>
            <a:r>
              <a:rPr sz="2000" spc="-30" dirty="0">
                <a:latin typeface="Lucida Sans Unicode"/>
                <a:cs typeface="Lucida Sans Unicode"/>
              </a:rPr>
              <a:t> </a:t>
            </a:r>
            <a:r>
              <a:rPr sz="2000" dirty="0">
                <a:latin typeface="Lucida Sans Unicode"/>
                <a:cs typeface="Lucida Sans Unicode"/>
              </a:rPr>
              <a:t>obtained</a:t>
            </a:r>
            <a:r>
              <a:rPr sz="2000" spc="-35" dirty="0">
                <a:latin typeface="Lucida Sans Unicode"/>
                <a:cs typeface="Lucida Sans Unicode"/>
              </a:rPr>
              <a:t> </a:t>
            </a:r>
            <a:r>
              <a:rPr sz="2000" dirty="0">
                <a:latin typeface="Lucida Sans Unicode"/>
                <a:cs typeface="Lucida Sans Unicode"/>
              </a:rPr>
              <a:t>by</a:t>
            </a:r>
            <a:r>
              <a:rPr sz="2000" spc="-10" dirty="0">
                <a:latin typeface="Lucida Sans Unicode"/>
                <a:cs typeface="Lucida Sans Unicode"/>
              </a:rPr>
              <a:t> </a:t>
            </a:r>
            <a:r>
              <a:rPr sz="2000" dirty="0">
                <a:latin typeface="Lucida Sans Unicode"/>
                <a:cs typeface="Lucida Sans Unicode"/>
              </a:rPr>
              <a:t>mistake</a:t>
            </a:r>
            <a:r>
              <a:rPr sz="2000" spc="-30" dirty="0">
                <a:latin typeface="Lucida Sans Unicode"/>
                <a:cs typeface="Lucida Sans Unicode"/>
              </a:rPr>
              <a:t> </a:t>
            </a:r>
            <a:r>
              <a:rPr sz="2000" dirty="0">
                <a:latin typeface="Lucida Sans Unicode"/>
                <a:cs typeface="Lucida Sans Unicode"/>
              </a:rPr>
              <a:t>its</a:t>
            </a:r>
            <a:r>
              <a:rPr sz="2000" spc="-15" dirty="0">
                <a:latin typeface="Lucida Sans Unicode"/>
                <a:cs typeface="Lucida Sans Unicode"/>
              </a:rPr>
              <a:t> </a:t>
            </a:r>
            <a:r>
              <a:rPr sz="2000" dirty="0">
                <a:latin typeface="Lucida Sans Unicode"/>
                <a:cs typeface="Lucida Sans Unicode"/>
              </a:rPr>
              <a:t>not</a:t>
            </a:r>
            <a:r>
              <a:rPr sz="2000" spc="-30" dirty="0">
                <a:latin typeface="Lucida Sans Unicode"/>
                <a:cs typeface="Lucida Sans Unicode"/>
              </a:rPr>
              <a:t> </a:t>
            </a:r>
            <a:r>
              <a:rPr sz="2000" dirty="0">
                <a:latin typeface="Lucida Sans Unicode"/>
                <a:cs typeface="Lucida Sans Unicode"/>
              </a:rPr>
              <a:t>a</a:t>
            </a:r>
            <a:r>
              <a:rPr sz="2000" spc="-20" dirty="0">
                <a:latin typeface="Lucida Sans Unicode"/>
                <a:cs typeface="Lucida Sans Unicode"/>
              </a:rPr>
              <a:t> </a:t>
            </a:r>
            <a:r>
              <a:rPr sz="2000" dirty="0">
                <a:latin typeface="Lucida Sans Unicode"/>
                <a:cs typeface="Lucida Sans Unicode"/>
              </a:rPr>
              <a:t>free</a:t>
            </a:r>
            <a:r>
              <a:rPr sz="2000" spc="-30" dirty="0">
                <a:latin typeface="Lucida Sans Unicode"/>
                <a:cs typeface="Lucida Sans Unicode"/>
              </a:rPr>
              <a:t> </a:t>
            </a:r>
            <a:r>
              <a:rPr sz="2000" spc="-10" dirty="0">
                <a:latin typeface="Lucida Sans Unicode"/>
                <a:cs typeface="Lucida Sans Unicode"/>
              </a:rPr>
              <a:t>consent.</a:t>
            </a:r>
            <a:endParaRPr sz="2000">
              <a:latin typeface="Lucida Sans Unicode"/>
              <a:cs typeface="Lucida Sans Unicode"/>
            </a:endParaRPr>
          </a:p>
          <a:p>
            <a:pPr marL="333375" indent="-320675">
              <a:lnSpc>
                <a:spcPct val="100000"/>
              </a:lnSpc>
              <a:spcBef>
                <a:spcPts val="2725"/>
              </a:spcBef>
              <a:buAutoNum type="arabicPeriod"/>
              <a:tabLst>
                <a:tab pos="333375" algn="l"/>
              </a:tabLst>
            </a:pPr>
            <a:r>
              <a:rPr sz="2000" dirty="0">
                <a:latin typeface="Lucida Sans Unicode"/>
                <a:cs typeface="Lucida Sans Unicode"/>
              </a:rPr>
              <a:t>MISTAKE</a:t>
            </a:r>
            <a:r>
              <a:rPr sz="2000" spc="-20" dirty="0">
                <a:latin typeface="Lucida Sans Unicode"/>
                <a:cs typeface="Lucida Sans Unicode"/>
              </a:rPr>
              <a:t> </a:t>
            </a:r>
            <a:r>
              <a:rPr sz="2000" dirty="0">
                <a:latin typeface="Lucida Sans Unicode"/>
                <a:cs typeface="Lucida Sans Unicode"/>
              </a:rPr>
              <a:t>OF</a:t>
            </a:r>
            <a:r>
              <a:rPr sz="2000" spc="-20" dirty="0">
                <a:latin typeface="Lucida Sans Unicode"/>
                <a:cs typeface="Lucida Sans Unicode"/>
              </a:rPr>
              <a:t> </a:t>
            </a:r>
            <a:r>
              <a:rPr sz="2000" spc="-25" dirty="0">
                <a:latin typeface="Lucida Sans Unicode"/>
                <a:cs typeface="Lucida Sans Unicode"/>
              </a:rPr>
              <a:t>LAW</a:t>
            </a:r>
            <a:endParaRPr sz="2000">
              <a:latin typeface="Lucida Sans Unicode"/>
              <a:cs typeface="Lucida Sans Unicode"/>
            </a:endParaRPr>
          </a:p>
          <a:p>
            <a:pPr marL="12700">
              <a:lnSpc>
                <a:spcPct val="100000"/>
              </a:lnSpc>
              <a:spcBef>
                <a:spcPts val="155"/>
              </a:spcBef>
              <a:tabLst>
                <a:tab pos="469265" algn="l"/>
              </a:tabLst>
            </a:pPr>
            <a:r>
              <a:rPr sz="1350" spc="265" dirty="0">
                <a:solidFill>
                  <a:srgbClr val="2CA1BE"/>
                </a:solidFill>
                <a:latin typeface="Microsoft Sans Serif"/>
                <a:cs typeface="Microsoft Sans Serif"/>
              </a:rPr>
              <a:t>🞂</a:t>
            </a:r>
            <a:r>
              <a:rPr sz="1350" dirty="0">
                <a:solidFill>
                  <a:srgbClr val="2CA1BE"/>
                </a:solidFill>
                <a:latin typeface="Microsoft Sans Serif"/>
                <a:cs typeface="Microsoft Sans Serif"/>
              </a:rPr>
              <a:t>​	</a:t>
            </a:r>
            <a:r>
              <a:rPr sz="2000" dirty="0">
                <a:latin typeface="Lucida Sans Unicode"/>
                <a:cs typeface="Lucida Sans Unicode"/>
              </a:rPr>
              <a:t>Mistake</a:t>
            </a:r>
            <a:r>
              <a:rPr sz="2000" spc="-20" dirty="0">
                <a:latin typeface="Lucida Sans Unicode"/>
                <a:cs typeface="Lucida Sans Unicode"/>
              </a:rPr>
              <a:t> </a:t>
            </a:r>
            <a:r>
              <a:rPr sz="2000" dirty="0">
                <a:latin typeface="Lucida Sans Unicode"/>
                <a:cs typeface="Lucida Sans Unicode"/>
              </a:rPr>
              <a:t>of</a:t>
            </a:r>
            <a:r>
              <a:rPr sz="2000" spc="-20" dirty="0">
                <a:latin typeface="Lucida Sans Unicode"/>
                <a:cs typeface="Lucida Sans Unicode"/>
              </a:rPr>
              <a:t> </a:t>
            </a:r>
            <a:r>
              <a:rPr sz="2000" dirty="0">
                <a:latin typeface="Lucida Sans Unicode"/>
                <a:cs typeface="Lucida Sans Unicode"/>
              </a:rPr>
              <a:t>general</a:t>
            </a:r>
            <a:r>
              <a:rPr sz="2000" spc="-45" dirty="0">
                <a:latin typeface="Lucida Sans Unicode"/>
                <a:cs typeface="Lucida Sans Unicode"/>
              </a:rPr>
              <a:t> </a:t>
            </a:r>
            <a:r>
              <a:rPr sz="2000" spc="-25" dirty="0">
                <a:latin typeface="Lucida Sans Unicode"/>
                <a:cs typeface="Lucida Sans Unicode"/>
              </a:rPr>
              <a:t>law</a:t>
            </a:r>
            <a:endParaRPr sz="2000">
              <a:latin typeface="Lucida Sans Unicode"/>
              <a:cs typeface="Lucida Sans Unicode"/>
            </a:endParaRPr>
          </a:p>
          <a:p>
            <a:pPr marL="12700">
              <a:lnSpc>
                <a:spcPct val="100000"/>
              </a:lnSpc>
              <a:spcBef>
                <a:spcPts val="170"/>
              </a:spcBef>
              <a:tabLst>
                <a:tab pos="469265" algn="l"/>
              </a:tabLst>
            </a:pPr>
            <a:r>
              <a:rPr sz="1350" spc="265" dirty="0">
                <a:solidFill>
                  <a:srgbClr val="2CA1BE"/>
                </a:solidFill>
                <a:latin typeface="Microsoft Sans Serif"/>
                <a:cs typeface="Microsoft Sans Serif"/>
              </a:rPr>
              <a:t>🞂</a:t>
            </a:r>
            <a:r>
              <a:rPr sz="1350" dirty="0">
                <a:solidFill>
                  <a:srgbClr val="2CA1BE"/>
                </a:solidFill>
                <a:latin typeface="Microsoft Sans Serif"/>
                <a:cs typeface="Microsoft Sans Serif"/>
              </a:rPr>
              <a:t>​	</a:t>
            </a:r>
            <a:r>
              <a:rPr sz="2000" dirty="0">
                <a:latin typeface="Lucida Sans Unicode"/>
                <a:cs typeface="Lucida Sans Unicode"/>
              </a:rPr>
              <a:t>Mistake</a:t>
            </a:r>
            <a:r>
              <a:rPr sz="2000" spc="-25" dirty="0">
                <a:latin typeface="Lucida Sans Unicode"/>
                <a:cs typeface="Lucida Sans Unicode"/>
              </a:rPr>
              <a:t> </a:t>
            </a:r>
            <a:r>
              <a:rPr sz="2000" dirty="0">
                <a:latin typeface="Lucida Sans Unicode"/>
                <a:cs typeface="Lucida Sans Unicode"/>
              </a:rPr>
              <a:t>of</a:t>
            </a:r>
            <a:r>
              <a:rPr sz="2000" spc="-20" dirty="0">
                <a:latin typeface="Lucida Sans Unicode"/>
                <a:cs typeface="Lucida Sans Unicode"/>
              </a:rPr>
              <a:t> </a:t>
            </a:r>
            <a:r>
              <a:rPr sz="2000" dirty="0">
                <a:latin typeface="Lucida Sans Unicode"/>
                <a:cs typeface="Lucida Sans Unicode"/>
              </a:rPr>
              <a:t>foreign</a:t>
            </a:r>
            <a:r>
              <a:rPr sz="2000" spc="-35" dirty="0">
                <a:latin typeface="Lucida Sans Unicode"/>
                <a:cs typeface="Lucida Sans Unicode"/>
              </a:rPr>
              <a:t> </a:t>
            </a:r>
            <a:r>
              <a:rPr sz="2000" spc="-25" dirty="0">
                <a:latin typeface="Lucida Sans Unicode"/>
                <a:cs typeface="Lucida Sans Unicode"/>
              </a:rPr>
              <a:t>law</a:t>
            </a:r>
            <a:endParaRPr sz="2000">
              <a:latin typeface="Lucida Sans Unicode"/>
              <a:cs typeface="Lucida Sans Unicode"/>
            </a:endParaRPr>
          </a:p>
          <a:p>
            <a:pPr marL="12700">
              <a:lnSpc>
                <a:spcPct val="100000"/>
              </a:lnSpc>
              <a:spcBef>
                <a:spcPts val="155"/>
              </a:spcBef>
              <a:tabLst>
                <a:tab pos="469265" algn="l"/>
              </a:tabLst>
            </a:pPr>
            <a:r>
              <a:rPr sz="1350" spc="265" dirty="0">
                <a:solidFill>
                  <a:srgbClr val="2CA1BE"/>
                </a:solidFill>
                <a:latin typeface="Microsoft Sans Serif"/>
                <a:cs typeface="Microsoft Sans Serif"/>
              </a:rPr>
              <a:t>🞂</a:t>
            </a:r>
            <a:r>
              <a:rPr sz="1350" dirty="0">
                <a:solidFill>
                  <a:srgbClr val="2CA1BE"/>
                </a:solidFill>
                <a:latin typeface="Microsoft Sans Serif"/>
                <a:cs typeface="Microsoft Sans Serif"/>
              </a:rPr>
              <a:t>​	</a:t>
            </a:r>
            <a:r>
              <a:rPr sz="2000" dirty="0">
                <a:latin typeface="Lucida Sans Unicode"/>
                <a:cs typeface="Lucida Sans Unicode"/>
              </a:rPr>
              <a:t>Mistake</a:t>
            </a:r>
            <a:r>
              <a:rPr sz="2000" spc="-25" dirty="0">
                <a:latin typeface="Lucida Sans Unicode"/>
                <a:cs typeface="Lucida Sans Unicode"/>
              </a:rPr>
              <a:t> </a:t>
            </a:r>
            <a:r>
              <a:rPr sz="2000" dirty="0">
                <a:latin typeface="Lucida Sans Unicode"/>
                <a:cs typeface="Lucida Sans Unicode"/>
              </a:rPr>
              <a:t>as</a:t>
            </a:r>
            <a:r>
              <a:rPr sz="2000" spc="-20" dirty="0">
                <a:latin typeface="Lucida Sans Unicode"/>
                <a:cs typeface="Lucida Sans Unicode"/>
              </a:rPr>
              <a:t> </a:t>
            </a:r>
            <a:r>
              <a:rPr sz="2000" dirty="0">
                <a:latin typeface="Lucida Sans Unicode"/>
                <a:cs typeface="Lucida Sans Unicode"/>
              </a:rPr>
              <a:t>to</a:t>
            </a:r>
            <a:r>
              <a:rPr sz="2000" spc="-20" dirty="0">
                <a:latin typeface="Lucida Sans Unicode"/>
                <a:cs typeface="Lucida Sans Unicode"/>
              </a:rPr>
              <a:t> </a:t>
            </a:r>
            <a:r>
              <a:rPr sz="2000" dirty="0">
                <a:latin typeface="Lucida Sans Unicode"/>
                <a:cs typeface="Lucida Sans Unicode"/>
              </a:rPr>
              <a:t>private</a:t>
            </a:r>
            <a:r>
              <a:rPr sz="2000" spc="-20" dirty="0">
                <a:latin typeface="Lucida Sans Unicode"/>
                <a:cs typeface="Lucida Sans Unicode"/>
              </a:rPr>
              <a:t> </a:t>
            </a:r>
            <a:r>
              <a:rPr sz="2000" dirty="0">
                <a:latin typeface="Lucida Sans Unicode"/>
                <a:cs typeface="Lucida Sans Unicode"/>
              </a:rPr>
              <a:t>property</a:t>
            </a:r>
            <a:r>
              <a:rPr sz="2000" spc="-35" dirty="0">
                <a:latin typeface="Lucida Sans Unicode"/>
                <a:cs typeface="Lucida Sans Unicode"/>
              </a:rPr>
              <a:t> </a:t>
            </a:r>
            <a:r>
              <a:rPr sz="2000" spc="-10" dirty="0">
                <a:latin typeface="Lucida Sans Unicode"/>
                <a:cs typeface="Lucida Sans Unicode"/>
              </a:rPr>
              <a:t>rights</a:t>
            </a:r>
            <a:endParaRPr sz="2000">
              <a:latin typeface="Lucida Sans Unicode"/>
              <a:cs typeface="Lucida Sans Unicode"/>
            </a:endParaRPr>
          </a:p>
          <a:p>
            <a:pPr marL="12700">
              <a:lnSpc>
                <a:spcPct val="100000"/>
              </a:lnSpc>
              <a:spcBef>
                <a:spcPts val="155"/>
              </a:spcBef>
            </a:pPr>
            <a:r>
              <a:rPr sz="2000" dirty="0">
                <a:latin typeface="Lucida Sans Unicode"/>
                <a:cs typeface="Lucida Sans Unicode"/>
              </a:rPr>
              <a:t>2.</a:t>
            </a:r>
            <a:r>
              <a:rPr sz="2000" spc="-10" dirty="0">
                <a:latin typeface="Lucida Sans Unicode"/>
                <a:cs typeface="Lucida Sans Unicode"/>
              </a:rPr>
              <a:t> </a:t>
            </a:r>
            <a:r>
              <a:rPr sz="2000" dirty="0">
                <a:latin typeface="Lucida Sans Unicode"/>
                <a:cs typeface="Lucida Sans Unicode"/>
              </a:rPr>
              <a:t>MISTAKE</a:t>
            </a:r>
            <a:r>
              <a:rPr sz="2000" spc="-20" dirty="0">
                <a:latin typeface="Lucida Sans Unicode"/>
                <a:cs typeface="Lucida Sans Unicode"/>
              </a:rPr>
              <a:t> </a:t>
            </a:r>
            <a:r>
              <a:rPr sz="2000" dirty="0">
                <a:latin typeface="Lucida Sans Unicode"/>
                <a:cs typeface="Lucida Sans Unicode"/>
              </a:rPr>
              <a:t>OF</a:t>
            </a:r>
            <a:r>
              <a:rPr sz="2000" spc="-20" dirty="0">
                <a:latin typeface="Lucida Sans Unicode"/>
                <a:cs typeface="Lucida Sans Unicode"/>
              </a:rPr>
              <a:t> FACT</a:t>
            </a:r>
            <a:endParaRPr sz="2000">
              <a:latin typeface="Lucida Sans Unicode"/>
              <a:cs typeface="Lucida Sans Unicode"/>
            </a:endParaRPr>
          </a:p>
          <a:p>
            <a:pPr marL="12700">
              <a:lnSpc>
                <a:spcPct val="100000"/>
              </a:lnSpc>
              <a:spcBef>
                <a:spcPts val="170"/>
              </a:spcBef>
            </a:pPr>
            <a:r>
              <a:rPr sz="2000" dirty="0">
                <a:latin typeface="Lucida Sans Unicode"/>
                <a:cs typeface="Lucida Sans Unicode"/>
              </a:rPr>
              <a:t>a.</a:t>
            </a:r>
            <a:r>
              <a:rPr sz="2000" spc="-30" dirty="0">
                <a:latin typeface="Lucida Sans Unicode"/>
                <a:cs typeface="Lucida Sans Unicode"/>
              </a:rPr>
              <a:t> </a:t>
            </a:r>
            <a:r>
              <a:rPr sz="2000" dirty="0">
                <a:latin typeface="Lucida Sans Unicode"/>
                <a:cs typeface="Lucida Sans Unicode"/>
              </a:rPr>
              <a:t>Bilateral</a:t>
            </a:r>
            <a:r>
              <a:rPr sz="2000" spc="-30" dirty="0">
                <a:latin typeface="Lucida Sans Unicode"/>
                <a:cs typeface="Lucida Sans Unicode"/>
              </a:rPr>
              <a:t> </a:t>
            </a:r>
            <a:r>
              <a:rPr sz="2000" spc="-10" dirty="0">
                <a:latin typeface="Lucida Sans Unicode"/>
                <a:cs typeface="Lucida Sans Unicode"/>
              </a:rPr>
              <a:t>Mistake</a:t>
            </a:r>
            <a:endParaRPr sz="2000">
              <a:latin typeface="Lucida Sans Unicode"/>
              <a:cs typeface="Lucida Sans Unicode"/>
            </a:endParaRPr>
          </a:p>
          <a:p>
            <a:pPr marL="12700">
              <a:lnSpc>
                <a:spcPct val="100000"/>
              </a:lnSpc>
              <a:spcBef>
                <a:spcPts val="155"/>
              </a:spcBef>
              <a:tabLst>
                <a:tab pos="469265" algn="l"/>
              </a:tabLst>
            </a:pPr>
            <a:r>
              <a:rPr sz="1350" spc="265" dirty="0">
                <a:solidFill>
                  <a:srgbClr val="2CA1BE"/>
                </a:solidFill>
                <a:latin typeface="Microsoft Sans Serif"/>
                <a:cs typeface="Microsoft Sans Serif"/>
              </a:rPr>
              <a:t>🞂</a:t>
            </a:r>
            <a:r>
              <a:rPr sz="1350" dirty="0">
                <a:solidFill>
                  <a:srgbClr val="2CA1BE"/>
                </a:solidFill>
                <a:latin typeface="Microsoft Sans Serif"/>
                <a:cs typeface="Microsoft Sans Serif"/>
              </a:rPr>
              <a:t>​	</a:t>
            </a:r>
            <a:r>
              <a:rPr sz="2000" dirty="0">
                <a:latin typeface="Lucida Sans Unicode"/>
                <a:cs typeface="Lucida Sans Unicode"/>
              </a:rPr>
              <a:t>Mistake</a:t>
            </a:r>
            <a:r>
              <a:rPr sz="2000" spc="-15" dirty="0">
                <a:latin typeface="Lucida Sans Unicode"/>
                <a:cs typeface="Lucida Sans Unicode"/>
              </a:rPr>
              <a:t> </a:t>
            </a:r>
            <a:r>
              <a:rPr sz="2000" dirty="0">
                <a:latin typeface="Lucida Sans Unicode"/>
                <a:cs typeface="Lucida Sans Unicode"/>
              </a:rPr>
              <a:t>as</a:t>
            </a:r>
            <a:r>
              <a:rPr sz="2000" spc="-15" dirty="0">
                <a:latin typeface="Lucida Sans Unicode"/>
                <a:cs typeface="Lucida Sans Unicode"/>
              </a:rPr>
              <a:t> </a:t>
            </a:r>
            <a:r>
              <a:rPr sz="2000" dirty="0">
                <a:latin typeface="Lucida Sans Unicode"/>
                <a:cs typeface="Lucida Sans Unicode"/>
              </a:rPr>
              <a:t>to</a:t>
            </a:r>
            <a:r>
              <a:rPr sz="2000" spc="-5" dirty="0">
                <a:latin typeface="Lucida Sans Unicode"/>
                <a:cs typeface="Lucida Sans Unicode"/>
              </a:rPr>
              <a:t> </a:t>
            </a:r>
            <a:r>
              <a:rPr sz="2000" dirty="0">
                <a:latin typeface="Lucida Sans Unicode"/>
                <a:cs typeface="Lucida Sans Unicode"/>
              </a:rPr>
              <a:t>subject</a:t>
            </a:r>
            <a:r>
              <a:rPr sz="2000" spc="-30" dirty="0">
                <a:latin typeface="Lucida Sans Unicode"/>
                <a:cs typeface="Lucida Sans Unicode"/>
              </a:rPr>
              <a:t> </a:t>
            </a:r>
            <a:r>
              <a:rPr sz="2000" spc="-10" dirty="0">
                <a:latin typeface="Lucida Sans Unicode"/>
                <a:cs typeface="Lucida Sans Unicode"/>
              </a:rPr>
              <a:t>matter</a:t>
            </a:r>
            <a:endParaRPr sz="2000">
              <a:latin typeface="Lucida Sans Unicode"/>
              <a:cs typeface="Lucida Sans Unicode"/>
            </a:endParaRPr>
          </a:p>
          <a:p>
            <a:pPr marL="12700">
              <a:lnSpc>
                <a:spcPct val="100000"/>
              </a:lnSpc>
              <a:spcBef>
                <a:spcPts val="160"/>
              </a:spcBef>
              <a:tabLst>
                <a:tab pos="415925" algn="l"/>
              </a:tabLst>
            </a:pPr>
            <a:r>
              <a:rPr sz="2000" spc="-25" dirty="0">
                <a:latin typeface="Lucida Sans Unicode"/>
                <a:cs typeface="Lucida Sans Unicode"/>
              </a:rPr>
              <a:t>b.</a:t>
            </a:r>
            <a:r>
              <a:rPr sz="2000" dirty="0">
                <a:latin typeface="Lucida Sans Unicode"/>
                <a:cs typeface="Lucida Sans Unicode"/>
              </a:rPr>
              <a:t>	Mistake</a:t>
            </a:r>
            <a:r>
              <a:rPr sz="2000" spc="-20" dirty="0">
                <a:latin typeface="Lucida Sans Unicode"/>
                <a:cs typeface="Lucida Sans Unicode"/>
              </a:rPr>
              <a:t> </a:t>
            </a:r>
            <a:r>
              <a:rPr sz="2000" dirty="0">
                <a:latin typeface="Lucida Sans Unicode"/>
                <a:cs typeface="Lucida Sans Unicode"/>
              </a:rPr>
              <a:t>as</a:t>
            </a:r>
            <a:r>
              <a:rPr sz="2000" spc="-20" dirty="0">
                <a:latin typeface="Lucida Sans Unicode"/>
                <a:cs typeface="Lucida Sans Unicode"/>
              </a:rPr>
              <a:t> </a:t>
            </a:r>
            <a:r>
              <a:rPr sz="2000" dirty="0">
                <a:latin typeface="Lucida Sans Unicode"/>
                <a:cs typeface="Lucida Sans Unicode"/>
              </a:rPr>
              <a:t>to</a:t>
            </a:r>
            <a:r>
              <a:rPr sz="2000" spc="-15" dirty="0">
                <a:latin typeface="Lucida Sans Unicode"/>
                <a:cs typeface="Lucida Sans Unicode"/>
              </a:rPr>
              <a:t> </a:t>
            </a:r>
            <a:r>
              <a:rPr sz="2000" dirty="0">
                <a:latin typeface="Lucida Sans Unicode"/>
                <a:cs typeface="Lucida Sans Unicode"/>
              </a:rPr>
              <a:t>possibility</a:t>
            </a:r>
            <a:r>
              <a:rPr sz="2000" spc="-15" dirty="0">
                <a:latin typeface="Lucida Sans Unicode"/>
                <a:cs typeface="Lucida Sans Unicode"/>
              </a:rPr>
              <a:t> </a:t>
            </a:r>
            <a:r>
              <a:rPr sz="2000" dirty="0">
                <a:latin typeface="Lucida Sans Unicode"/>
                <a:cs typeface="Lucida Sans Unicode"/>
              </a:rPr>
              <a:t>of</a:t>
            </a:r>
            <a:r>
              <a:rPr sz="2000" spc="-30" dirty="0">
                <a:latin typeface="Lucida Sans Unicode"/>
                <a:cs typeface="Lucida Sans Unicode"/>
              </a:rPr>
              <a:t> </a:t>
            </a:r>
            <a:r>
              <a:rPr sz="2000" spc="-10" dirty="0">
                <a:latin typeface="Lucida Sans Unicode"/>
                <a:cs typeface="Lucida Sans Unicode"/>
              </a:rPr>
              <a:t>performance</a:t>
            </a:r>
            <a:endParaRPr sz="2000">
              <a:latin typeface="Lucida Sans Unicode"/>
              <a:cs typeface="Lucida Sans Unicode"/>
            </a:endParaRPr>
          </a:p>
          <a:p>
            <a:pPr marL="12700">
              <a:lnSpc>
                <a:spcPct val="100000"/>
              </a:lnSpc>
              <a:spcBef>
                <a:spcPts val="170"/>
              </a:spcBef>
              <a:tabLst>
                <a:tab pos="469265" algn="l"/>
              </a:tabLst>
            </a:pPr>
            <a:r>
              <a:rPr sz="1350" spc="265" dirty="0">
                <a:solidFill>
                  <a:srgbClr val="2CA1BE"/>
                </a:solidFill>
                <a:latin typeface="Microsoft Sans Serif"/>
                <a:cs typeface="Microsoft Sans Serif"/>
              </a:rPr>
              <a:t>🞂</a:t>
            </a:r>
            <a:r>
              <a:rPr sz="1350" dirty="0">
                <a:solidFill>
                  <a:srgbClr val="2CA1BE"/>
                </a:solidFill>
                <a:latin typeface="Microsoft Sans Serif"/>
                <a:cs typeface="Microsoft Sans Serif"/>
              </a:rPr>
              <a:t>​	</a:t>
            </a:r>
            <a:r>
              <a:rPr sz="2000" dirty="0">
                <a:latin typeface="Lucida Sans Unicode"/>
                <a:cs typeface="Lucida Sans Unicode"/>
              </a:rPr>
              <a:t>Physical</a:t>
            </a:r>
            <a:r>
              <a:rPr sz="2000" spc="-50" dirty="0">
                <a:latin typeface="Lucida Sans Unicode"/>
                <a:cs typeface="Lucida Sans Unicode"/>
              </a:rPr>
              <a:t> </a:t>
            </a:r>
            <a:r>
              <a:rPr sz="2000" spc="-10" dirty="0">
                <a:latin typeface="Lucida Sans Unicode"/>
                <a:cs typeface="Lucida Sans Unicode"/>
              </a:rPr>
              <a:t>impossibility</a:t>
            </a:r>
            <a:endParaRPr sz="2000">
              <a:latin typeface="Lucida Sans Unicode"/>
              <a:cs typeface="Lucida Sans Unicode"/>
            </a:endParaRPr>
          </a:p>
          <a:p>
            <a:pPr marL="12700">
              <a:lnSpc>
                <a:spcPct val="100000"/>
              </a:lnSpc>
              <a:spcBef>
                <a:spcPts val="155"/>
              </a:spcBef>
              <a:tabLst>
                <a:tab pos="469265" algn="l"/>
              </a:tabLst>
            </a:pPr>
            <a:r>
              <a:rPr sz="1350" spc="265" dirty="0">
                <a:solidFill>
                  <a:srgbClr val="2CA1BE"/>
                </a:solidFill>
                <a:latin typeface="Microsoft Sans Serif"/>
                <a:cs typeface="Microsoft Sans Serif"/>
              </a:rPr>
              <a:t>🞂</a:t>
            </a:r>
            <a:r>
              <a:rPr sz="1350" dirty="0">
                <a:solidFill>
                  <a:srgbClr val="2CA1BE"/>
                </a:solidFill>
                <a:latin typeface="Microsoft Sans Serif"/>
                <a:cs typeface="Microsoft Sans Serif"/>
              </a:rPr>
              <a:t>​	</a:t>
            </a:r>
            <a:r>
              <a:rPr sz="2000" dirty="0">
                <a:latin typeface="Lucida Sans Unicode"/>
                <a:cs typeface="Lucida Sans Unicode"/>
              </a:rPr>
              <a:t>Legal</a:t>
            </a:r>
            <a:r>
              <a:rPr sz="2000" spc="-40" dirty="0">
                <a:latin typeface="Lucida Sans Unicode"/>
                <a:cs typeface="Lucida Sans Unicode"/>
              </a:rPr>
              <a:t> </a:t>
            </a:r>
            <a:r>
              <a:rPr sz="2000" spc="-10" dirty="0">
                <a:latin typeface="Lucida Sans Unicode"/>
                <a:cs typeface="Lucida Sans Unicode"/>
              </a:rPr>
              <a:t>impossibility</a:t>
            </a:r>
            <a:endParaRPr sz="2000">
              <a:latin typeface="Lucida Sans Unicode"/>
              <a:cs typeface="Lucida Sans Unicode"/>
            </a:endParaRPr>
          </a:p>
          <a:p>
            <a:pPr marL="12700">
              <a:lnSpc>
                <a:spcPct val="100000"/>
              </a:lnSpc>
              <a:spcBef>
                <a:spcPts val="155"/>
              </a:spcBef>
              <a:tabLst>
                <a:tab pos="469265" algn="l"/>
              </a:tabLst>
            </a:pPr>
            <a:r>
              <a:rPr sz="1350" spc="265" dirty="0">
                <a:solidFill>
                  <a:srgbClr val="2CA1BE"/>
                </a:solidFill>
                <a:latin typeface="Microsoft Sans Serif"/>
                <a:cs typeface="Microsoft Sans Serif"/>
              </a:rPr>
              <a:t>🞂</a:t>
            </a:r>
            <a:r>
              <a:rPr sz="1350" dirty="0">
                <a:solidFill>
                  <a:srgbClr val="2CA1BE"/>
                </a:solidFill>
                <a:latin typeface="Microsoft Sans Serif"/>
                <a:cs typeface="Microsoft Sans Serif"/>
              </a:rPr>
              <a:t>​	</a:t>
            </a:r>
            <a:r>
              <a:rPr sz="2000" dirty="0">
                <a:latin typeface="Lucida Sans Unicode"/>
                <a:cs typeface="Lucida Sans Unicode"/>
              </a:rPr>
              <a:t>Unilateral</a:t>
            </a:r>
            <a:r>
              <a:rPr sz="2000" spc="-70" dirty="0">
                <a:latin typeface="Lucida Sans Unicode"/>
                <a:cs typeface="Lucida Sans Unicode"/>
              </a:rPr>
              <a:t> </a:t>
            </a:r>
            <a:r>
              <a:rPr sz="2000" spc="-10" dirty="0">
                <a:latin typeface="Lucida Sans Unicode"/>
                <a:cs typeface="Lucida Sans Unicode"/>
              </a:rPr>
              <a:t>mistake</a:t>
            </a:r>
            <a:endParaRPr sz="2000">
              <a:latin typeface="Lucida Sans Unicode"/>
              <a:cs typeface="Lucida Sans Unicode"/>
            </a:endParaRPr>
          </a:p>
        </p:txBody>
      </p:sp>
      <p:pic>
        <p:nvPicPr>
          <p:cNvPr id="3" name="object 3"/>
          <p:cNvPicPr/>
          <p:nvPr/>
        </p:nvPicPr>
        <p:blipFill>
          <a:blip r:embed="rId2" cstate="print"/>
          <a:stretch>
            <a:fillRect/>
          </a:stretch>
        </p:blipFill>
        <p:spPr>
          <a:xfrm>
            <a:off x="5049003" y="185908"/>
            <a:ext cx="1635268" cy="34598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98068" y="606044"/>
            <a:ext cx="9756140" cy="5189220"/>
          </a:xfrm>
          <a:prstGeom prst="rect">
            <a:avLst/>
          </a:prstGeom>
        </p:spPr>
        <p:txBody>
          <a:bodyPr vert="horz" wrap="square" lIns="0" tIns="13970" rIns="0" bIns="0" rtlCol="0">
            <a:spAutoFit/>
          </a:bodyPr>
          <a:lstStyle/>
          <a:p>
            <a:pPr marL="12700" marR="5080">
              <a:lnSpc>
                <a:spcPct val="99700"/>
              </a:lnSpc>
              <a:spcBef>
                <a:spcPts val="110"/>
              </a:spcBef>
            </a:pPr>
            <a:r>
              <a:rPr sz="1700" dirty="0">
                <a:latin typeface="Lucida Sans Unicode"/>
                <a:cs typeface="Lucida Sans Unicode"/>
              </a:rPr>
              <a:t>Wager</a:t>
            </a:r>
            <a:r>
              <a:rPr sz="1700" spc="-15" dirty="0">
                <a:latin typeface="Lucida Sans Unicode"/>
                <a:cs typeface="Lucida Sans Unicode"/>
              </a:rPr>
              <a:t> </a:t>
            </a:r>
            <a:r>
              <a:rPr sz="1700" dirty="0">
                <a:latin typeface="Lucida Sans Unicode"/>
                <a:cs typeface="Lucida Sans Unicode"/>
              </a:rPr>
              <a:t>means</a:t>
            </a:r>
            <a:r>
              <a:rPr sz="1700" spc="-30" dirty="0">
                <a:latin typeface="Lucida Sans Unicode"/>
                <a:cs typeface="Lucida Sans Unicode"/>
              </a:rPr>
              <a:t> </a:t>
            </a:r>
            <a:r>
              <a:rPr sz="1700" dirty="0">
                <a:latin typeface="Lucida Sans Unicode"/>
                <a:cs typeface="Lucida Sans Unicode"/>
              </a:rPr>
              <a:t>a</a:t>
            </a:r>
            <a:r>
              <a:rPr sz="1700" spc="-30" dirty="0">
                <a:latin typeface="Lucida Sans Unicode"/>
                <a:cs typeface="Lucida Sans Unicode"/>
              </a:rPr>
              <a:t> </a:t>
            </a:r>
            <a:r>
              <a:rPr sz="1700" dirty="0">
                <a:latin typeface="Lucida Sans Unicode"/>
                <a:cs typeface="Lucida Sans Unicode"/>
              </a:rPr>
              <a:t>bet.</a:t>
            </a:r>
            <a:r>
              <a:rPr sz="1700" spc="-5" dirty="0">
                <a:latin typeface="Lucida Sans Unicode"/>
                <a:cs typeface="Lucida Sans Unicode"/>
              </a:rPr>
              <a:t> </a:t>
            </a:r>
            <a:r>
              <a:rPr sz="1700" dirty="0">
                <a:latin typeface="Lucida Sans Unicode"/>
                <a:cs typeface="Lucida Sans Unicode"/>
              </a:rPr>
              <a:t>Wagering</a:t>
            </a:r>
            <a:r>
              <a:rPr sz="1700" spc="-30" dirty="0">
                <a:latin typeface="Lucida Sans Unicode"/>
                <a:cs typeface="Lucida Sans Unicode"/>
              </a:rPr>
              <a:t> </a:t>
            </a:r>
            <a:r>
              <a:rPr sz="1700" dirty="0">
                <a:latin typeface="Lucida Sans Unicode"/>
                <a:cs typeface="Lucida Sans Unicode"/>
              </a:rPr>
              <a:t>agreement</a:t>
            </a:r>
            <a:r>
              <a:rPr sz="1700" spc="-10" dirty="0">
                <a:latin typeface="Lucida Sans Unicode"/>
                <a:cs typeface="Lucida Sans Unicode"/>
              </a:rPr>
              <a:t> </a:t>
            </a:r>
            <a:r>
              <a:rPr sz="1700" dirty="0">
                <a:latin typeface="Lucida Sans Unicode"/>
                <a:cs typeface="Lucida Sans Unicode"/>
              </a:rPr>
              <a:t>is</a:t>
            </a:r>
            <a:r>
              <a:rPr sz="1700" spc="-35" dirty="0">
                <a:latin typeface="Lucida Sans Unicode"/>
                <a:cs typeface="Lucida Sans Unicode"/>
              </a:rPr>
              <a:t> </a:t>
            </a:r>
            <a:r>
              <a:rPr sz="1700" dirty="0">
                <a:latin typeface="Lucida Sans Unicode"/>
                <a:cs typeface="Lucida Sans Unicode"/>
              </a:rPr>
              <a:t>nothing</a:t>
            </a:r>
            <a:r>
              <a:rPr sz="1700" spc="-35" dirty="0">
                <a:latin typeface="Lucida Sans Unicode"/>
                <a:cs typeface="Lucida Sans Unicode"/>
              </a:rPr>
              <a:t> </a:t>
            </a:r>
            <a:r>
              <a:rPr sz="1700" dirty="0">
                <a:latin typeface="Lucida Sans Unicode"/>
                <a:cs typeface="Lucida Sans Unicode"/>
              </a:rPr>
              <a:t>but</a:t>
            </a:r>
            <a:r>
              <a:rPr sz="1700" spc="-10" dirty="0">
                <a:latin typeface="Lucida Sans Unicode"/>
                <a:cs typeface="Lucida Sans Unicode"/>
              </a:rPr>
              <a:t> </a:t>
            </a:r>
            <a:r>
              <a:rPr sz="1700" dirty="0">
                <a:latin typeface="Lucida Sans Unicode"/>
                <a:cs typeface="Lucida Sans Unicode"/>
              </a:rPr>
              <a:t>a</a:t>
            </a:r>
            <a:r>
              <a:rPr sz="1700" spc="-10" dirty="0">
                <a:latin typeface="Lucida Sans Unicode"/>
                <a:cs typeface="Lucida Sans Unicode"/>
              </a:rPr>
              <a:t> </a:t>
            </a:r>
            <a:r>
              <a:rPr sz="1700" dirty="0">
                <a:latin typeface="Lucida Sans Unicode"/>
                <a:cs typeface="Lucida Sans Unicode"/>
              </a:rPr>
              <a:t>betting</a:t>
            </a:r>
            <a:r>
              <a:rPr sz="1700" spc="-20" dirty="0">
                <a:latin typeface="Lucida Sans Unicode"/>
                <a:cs typeface="Lucida Sans Unicode"/>
              </a:rPr>
              <a:t> </a:t>
            </a:r>
            <a:r>
              <a:rPr sz="1700" dirty="0">
                <a:latin typeface="Lucida Sans Unicode"/>
                <a:cs typeface="Lucida Sans Unicode"/>
              </a:rPr>
              <a:t>agreement</a:t>
            </a:r>
            <a:r>
              <a:rPr sz="1700" spc="-10" dirty="0">
                <a:latin typeface="Lucida Sans Unicode"/>
                <a:cs typeface="Lucida Sans Unicode"/>
              </a:rPr>
              <a:t> </a:t>
            </a:r>
            <a:r>
              <a:rPr sz="1700" dirty="0">
                <a:latin typeface="Lucida Sans Unicode"/>
                <a:cs typeface="Lucida Sans Unicode"/>
              </a:rPr>
              <a:t>.</a:t>
            </a:r>
            <a:r>
              <a:rPr sz="1700" spc="-25" dirty="0">
                <a:latin typeface="Lucida Sans Unicode"/>
                <a:cs typeface="Lucida Sans Unicode"/>
              </a:rPr>
              <a:t> </a:t>
            </a:r>
            <a:r>
              <a:rPr sz="1700" dirty="0">
                <a:latin typeface="Lucida Sans Unicode"/>
                <a:cs typeface="Lucida Sans Unicode"/>
              </a:rPr>
              <a:t>It</a:t>
            </a:r>
            <a:r>
              <a:rPr sz="1700" spc="-15" dirty="0">
                <a:latin typeface="Lucida Sans Unicode"/>
                <a:cs typeface="Lucida Sans Unicode"/>
              </a:rPr>
              <a:t> </a:t>
            </a:r>
            <a:r>
              <a:rPr sz="1700" dirty="0">
                <a:latin typeface="Lucida Sans Unicode"/>
                <a:cs typeface="Lucida Sans Unicode"/>
              </a:rPr>
              <a:t>is</a:t>
            </a:r>
            <a:r>
              <a:rPr sz="1700" spc="-25" dirty="0">
                <a:latin typeface="Lucida Sans Unicode"/>
                <a:cs typeface="Lucida Sans Unicode"/>
              </a:rPr>
              <a:t> </a:t>
            </a:r>
            <a:r>
              <a:rPr sz="1700" dirty="0">
                <a:latin typeface="Lucida Sans Unicode"/>
                <a:cs typeface="Lucida Sans Unicode"/>
              </a:rPr>
              <a:t>a</a:t>
            </a:r>
            <a:r>
              <a:rPr sz="1700" spc="-10" dirty="0">
                <a:latin typeface="Lucida Sans Unicode"/>
                <a:cs typeface="Lucida Sans Unicode"/>
              </a:rPr>
              <a:t> </a:t>
            </a:r>
            <a:r>
              <a:rPr sz="1700" dirty="0">
                <a:latin typeface="Lucida Sans Unicode"/>
                <a:cs typeface="Lucida Sans Unicode"/>
              </a:rPr>
              <a:t>game</a:t>
            </a:r>
            <a:r>
              <a:rPr sz="1700" spc="-25" dirty="0">
                <a:latin typeface="Lucida Sans Unicode"/>
                <a:cs typeface="Lucida Sans Unicode"/>
              </a:rPr>
              <a:t> of </a:t>
            </a:r>
            <a:r>
              <a:rPr sz="1700" dirty="0">
                <a:latin typeface="Lucida Sans Unicode"/>
                <a:cs typeface="Lucida Sans Unicode"/>
              </a:rPr>
              <a:t>chance</a:t>
            </a:r>
            <a:r>
              <a:rPr sz="1700" spc="-30" dirty="0">
                <a:latin typeface="Lucida Sans Unicode"/>
                <a:cs typeface="Lucida Sans Unicode"/>
              </a:rPr>
              <a:t> </a:t>
            </a:r>
            <a:r>
              <a:rPr sz="1700" dirty="0">
                <a:latin typeface="Lucida Sans Unicode"/>
                <a:cs typeface="Lucida Sans Unicode"/>
              </a:rPr>
              <a:t>in</a:t>
            </a:r>
            <a:r>
              <a:rPr sz="1700" spc="-35" dirty="0">
                <a:latin typeface="Lucida Sans Unicode"/>
                <a:cs typeface="Lucida Sans Unicode"/>
              </a:rPr>
              <a:t> </a:t>
            </a:r>
            <a:r>
              <a:rPr sz="1700" dirty="0">
                <a:latin typeface="Lucida Sans Unicode"/>
                <a:cs typeface="Lucida Sans Unicode"/>
              </a:rPr>
              <a:t>which</a:t>
            </a:r>
            <a:r>
              <a:rPr sz="1700" spc="-30" dirty="0">
                <a:latin typeface="Lucida Sans Unicode"/>
                <a:cs typeface="Lucida Sans Unicode"/>
              </a:rPr>
              <a:t> </a:t>
            </a:r>
            <a:r>
              <a:rPr sz="1700" dirty="0">
                <a:latin typeface="Lucida Sans Unicode"/>
                <a:cs typeface="Lucida Sans Unicode"/>
              </a:rPr>
              <a:t>the</a:t>
            </a:r>
            <a:r>
              <a:rPr sz="1700" spc="-35" dirty="0">
                <a:latin typeface="Lucida Sans Unicode"/>
                <a:cs typeface="Lucida Sans Unicode"/>
              </a:rPr>
              <a:t> </a:t>
            </a:r>
            <a:r>
              <a:rPr sz="1700" dirty="0">
                <a:latin typeface="Lucida Sans Unicode"/>
                <a:cs typeface="Lucida Sans Unicode"/>
              </a:rPr>
              <a:t>chance</a:t>
            </a:r>
            <a:r>
              <a:rPr sz="1700" spc="-30" dirty="0">
                <a:latin typeface="Lucida Sans Unicode"/>
                <a:cs typeface="Lucida Sans Unicode"/>
              </a:rPr>
              <a:t> </a:t>
            </a:r>
            <a:r>
              <a:rPr sz="1700" dirty="0">
                <a:latin typeface="Lucida Sans Unicode"/>
                <a:cs typeface="Lucida Sans Unicode"/>
              </a:rPr>
              <a:t>of</a:t>
            </a:r>
            <a:r>
              <a:rPr sz="1700" spc="-20" dirty="0">
                <a:latin typeface="Lucida Sans Unicode"/>
                <a:cs typeface="Lucida Sans Unicode"/>
              </a:rPr>
              <a:t> </a:t>
            </a:r>
            <a:r>
              <a:rPr sz="1700" dirty="0">
                <a:latin typeface="Lucida Sans Unicode"/>
                <a:cs typeface="Lucida Sans Unicode"/>
              </a:rPr>
              <a:t>either</a:t>
            </a:r>
            <a:r>
              <a:rPr sz="1700" spc="-25" dirty="0">
                <a:latin typeface="Lucida Sans Unicode"/>
                <a:cs typeface="Lucida Sans Unicode"/>
              </a:rPr>
              <a:t> </a:t>
            </a:r>
            <a:r>
              <a:rPr sz="1700" dirty="0">
                <a:latin typeface="Lucida Sans Unicode"/>
                <a:cs typeface="Lucida Sans Unicode"/>
              </a:rPr>
              <a:t>winnings</a:t>
            </a:r>
            <a:r>
              <a:rPr sz="1700" spc="-60" dirty="0">
                <a:latin typeface="Lucida Sans Unicode"/>
                <a:cs typeface="Lucida Sans Unicode"/>
              </a:rPr>
              <a:t> </a:t>
            </a:r>
            <a:r>
              <a:rPr sz="1700" dirty="0">
                <a:latin typeface="Lucida Sans Unicode"/>
                <a:cs typeface="Lucida Sans Unicode"/>
              </a:rPr>
              <a:t>or</a:t>
            </a:r>
            <a:r>
              <a:rPr sz="1700" spc="-10" dirty="0">
                <a:latin typeface="Lucida Sans Unicode"/>
                <a:cs typeface="Lucida Sans Unicode"/>
              </a:rPr>
              <a:t> </a:t>
            </a:r>
            <a:r>
              <a:rPr sz="1700" dirty="0">
                <a:latin typeface="Lucida Sans Unicode"/>
                <a:cs typeface="Lucida Sans Unicode"/>
              </a:rPr>
              <a:t>loosing</a:t>
            </a:r>
            <a:r>
              <a:rPr sz="1700" spc="-30" dirty="0">
                <a:latin typeface="Lucida Sans Unicode"/>
                <a:cs typeface="Lucida Sans Unicode"/>
              </a:rPr>
              <a:t> </a:t>
            </a:r>
            <a:r>
              <a:rPr sz="1700" dirty="0">
                <a:latin typeface="Lucida Sans Unicode"/>
                <a:cs typeface="Lucida Sans Unicode"/>
              </a:rPr>
              <a:t>wholly</a:t>
            </a:r>
            <a:r>
              <a:rPr sz="1700" spc="-35" dirty="0">
                <a:latin typeface="Lucida Sans Unicode"/>
                <a:cs typeface="Lucida Sans Unicode"/>
              </a:rPr>
              <a:t> </a:t>
            </a:r>
            <a:r>
              <a:rPr sz="1700" dirty="0">
                <a:latin typeface="Lucida Sans Unicode"/>
                <a:cs typeface="Lucida Sans Unicode"/>
              </a:rPr>
              <a:t>depends on</a:t>
            </a:r>
            <a:r>
              <a:rPr sz="1700" spc="-35" dirty="0">
                <a:latin typeface="Lucida Sans Unicode"/>
                <a:cs typeface="Lucida Sans Unicode"/>
              </a:rPr>
              <a:t> </a:t>
            </a:r>
            <a:r>
              <a:rPr sz="1700" dirty="0">
                <a:latin typeface="Lucida Sans Unicode"/>
                <a:cs typeface="Lucida Sans Unicode"/>
              </a:rPr>
              <a:t>a</a:t>
            </a:r>
            <a:r>
              <a:rPr sz="1700" spc="-20" dirty="0">
                <a:latin typeface="Lucida Sans Unicode"/>
                <a:cs typeface="Lucida Sans Unicode"/>
              </a:rPr>
              <a:t> </a:t>
            </a:r>
            <a:r>
              <a:rPr sz="1700" spc="-10" dirty="0">
                <a:latin typeface="Lucida Sans Unicode"/>
                <a:cs typeface="Lucida Sans Unicode"/>
              </a:rPr>
              <a:t>specified </a:t>
            </a:r>
            <a:r>
              <a:rPr sz="1700" dirty="0">
                <a:latin typeface="Lucida Sans Unicode"/>
                <a:cs typeface="Lucida Sans Unicode"/>
              </a:rPr>
              <a:t>uncertain</a:t>
            </a:r>
            <a:r>
              <a:rPr sz="1700" spc="-65" dirty="0">
                <a:latin typeface="Lucida Sans Unicode"/>
                <a:cs typeface="Lucida Sans Unicode"/>
              </a:rPr>
              <a:t> </a:t>
            </a:r>
            <a:r>
              <a:rPr sz="1700" spc="-10" dirty="0">
                <a:latin typeface="Lucida Sans Unicode"/>
                <a:cs typeface="Lucida Sans Unicode"/>
              </a:rPr>
              <a:t>event.</a:t>
            </a:r>
            <a:endParaRPr sz="1700">
              <a:latin typeface="Lucida Sans Unicode"/>
              <a:cs typeface="Lucida Sans Unicode"/>
            </a:endParaRPr>
          </a:p>
          <a:p>
            <a:pPr marL="12700">
              <a:lnSpc>
                <a:spcPct val="100000"/>
              </a:lnSpc>
              <a:spcBef>
                <a:spcPts val="2014"/>
              </a:spcBef>
            </a:pPr>
            <a:r>
              <a:rPr sz="1700" spc="-10" dirty="0">
                <a:latin typeface="Lucida Sans Unicode"/>
                <a:cs typeface="Lucida Sans Unicode"/>
              </a:rPr>
              <a:t>DEFINITION:</a:t>
            </a:r>
            <a:endParaRPr sz="1700">
              <a:latin typeface="Lucida Sans Unicode"/>
              <a:cs typeface="Lucida Sans Unicode"/>
            </a:endParaRPr>
          </a:p>
          <a:p>
            <a:pPr marL="12700">
              <a:lnSpc>
                <a:spcPct val="100000"/>
              </a:lnSpc>
            </a:pPr>
            <a:r>
              <a:rPr sz="1700" dirty="0">
                <a:latin typeface="Lucida Sans Unicode"/>
                <a:cs typeface="Lucida Sans Unicode"/>
              </a:rPr>
              <a:t>“A</a:t>
            </a:r>
            <a:r>
              <a:rPr sz="1700" spc="-30" dirty="0">
                <a:latin typeface="Lucida Sans Unicode"/>
                <a:cs typeface="Lucida Sans Unicode"/>
              </a:rPr>
              <a:t> </a:t>
            </a:r>
            <a:r>
              <a:rPr sz="1700" dirty="0">
                <a:latin typeface="Lucida Sans Unicode"/>
                <a:cs typeface="Lucida Sans Unicode"/>
              </a:rPr>
              <a:t>promise</a:t>
            </a:r>
            <a:r>
              <a:rPr sz="1700" spc="-25" dirty="0">
                <a:latin typeface="Lucida Sans Unicode"/>
                <a:cs typeface="Lucida Sans Unicode"/>
              </a:rPr>
              <a:t> </a:t>
            </a:r>
            <a:r>
              <a:rPr sz="1700" dirty="0">
                <a:latin typeface="Lucida Sans Unicode"/>
                <a:cs typeface="Lucida Sans Unicode"/>
              </a:rPr>
              <a:t>to</a:t>
            </a:r>
            <a:r>
              <a:rPr sz="1700" spc="-25" dirty="0">
                <a:latin typeface="Lucida Sans Unicode"/>
                <a:cs typeface="Lucida Sans Unicode"/>
              </a:rPr>
              <a:t> </a:t>
            </a:r>
            <a:r>
              <a:rPr sz="1700" dirty="0">
                <a:latin typeface="Lucida Sans Unicode"/>
                <a:cs typeface="Lucida Sans Unicode"/>
              </a:rPr>
              <a:t>give</a:t>
            </a:r>
            <a:r>
              <a:rPr sz="1700" spc="-45" dirty="0">
                <a:latin typeface="Lucida Sans Unicode"/>
                <a:cs typeface="Lucida Sans Unicode"/>
              </a:rPr>
              <a:t> </a:t>
            </a:r>
            <a:r>
              <a:rPr sz="1700" dirty="0">
                <a:latin typeface="Lucida Sans Unicode"/>
                <a:cs typeface="Lucida Sans Unicode"/>
              </a:rPr>
              <a:t>money</a:t>
            </a:r>
            <a:r>
              <a:rPr sz="1700" spc="-30" dirty="0">
                <a:latin typeface="Lucida Sans Unicode"/>
                <a:cs typeface="Lucida Sans Unicode"/>
              </a:rPr>
              <a:t> </a:t>
            </a:r>
            <a:r>
              <a:rPr sz="1700" dirty="0">
                <a:latin typeface="Lucida Sans Unicode"/>
                <a:cs typeface="Lucida Sans Unicode"/>
              </a:rPr>
              <a:t>or</a:t>
            </a:r>
            <a:r>
              <a:rPr sz="1700" spc="-25" dirty="0">
                <a:latin typeface="Lucida Sans Unicode"/>
                <a:cs typeface="Lucida Sans Unicode"/>
              </a:rPr>
              <a:t> </a:t>
            </a:r>
            <a:r>
              <a:rPr sz="1700" dirty="0">
                <a:latin typeface="Lucida Sans Unicode"/>
                <a:cs typeface="Lucida Sans Unicode"/>
              </a:rPr>
              <a:t>moneys</a:t>
            </a:r>
            <a:r>
              <a:rPr sz="1700" spc="-40" dirty="0">
                <a:latin typeface="Lucida Sans Unicode"/>
                <a:cs typeface="Lucida Sans Unicode"/>
              </a:rPr>
              <a:t> </a:t>
            </a:r>
            <a:r>
              <a:rPr sz="1700" dirty="0">
                <a:latin typeface="Lucida Sans Unicode"/>
                <a:cs typeface="Lucida Sans Unicode"/>
              </a:rPr>
              <a:t>worth</a:t>
            </a:r>
            <a:r>
              <a:rPr sz="1700" spc="-20" dirty="0">
                <a:latin typeface="Lucida Sans Unicode"/>
                <a:cs typeface="Lucida Sans Unicode"/>
              </a:rPr>
              <a:t> </a:t>
            </a:r>
            <a:r>
              <a:rPr sz="1700" dirty="0">
                <a:latin typeface="Lucida Sans Unicode"/>
                <a:cs typeface="Lucida Sans Unicode"/>
              </a:rPr>
              <a:t>upon</a:t>
            </a:r>
            <a:r>
              <a:rPr sz="1700" spc="-25" dirty="0">
                <a:latin typeface="Lucida Sans Unicode"/>
                <a:cs typeface="Lucida Sans Unicode"/>
              </a:rPr>
              <a:t> </a:t>
            </a:r>
            <a:r>
              <a:rPr sz="1700" dirty="0">
                <a:latin typeface="Lucida Sans Unicode"/>
                <a:cs typeface="Lucida Sans Unicode"/>
              </a:rPr>
              <a:t>the</a:t>
            </a:r>
            <a:r>
              <a:rPr sz="1700" spc="-40" dirty="0">
                <a:latin typeface="Lucida Sans Unicode"/>
                <a:cs typeface="Lucida Sans Unicode"/>
              </a:rPr>
              <a:t> </a:t>
            </a:r>
            <a:r>
              <a:rPr sz="1700" dirty="0">
                <a:latin typeface="Lucida Sans Unicode"/>
                <a:cs typeface="Lucida Sans Unicode"/>
              </a:rPr>
              <a:t>determination</a:t>
            </a:r>
            <a:r>
              <a:rPr sz="1700" spc="-25" dirty="0">
                <a:latin typeface="Lucida Sans Unicode"/>
                <a:cs typeface="Lucida Sans Unicode"/>
              </a:rPr>
              <a:t> </a:t>
            </a:r>
            <a:r>
              <a:rPr sz="1700" dirty="0">
                <a:latin typeface="Lucida Sans Unicode"/>
                <a:cs typeface="Lucida Sans Unicode"/>
              </a:rPr>
              <a:t>of</a:t>
            </a:r>
            <a:r>
              <a:rPr sz="1700" spc="-25" dirty="0">
                <a:latin typeface="Lucida Sans Unicode"/>
                <a:cs typeface="Lucida Sans Unicode"/>
              </a:rPr>
              <a:t> </a:t>
            </a:r>
            <a:r>
              <a:rPr sz="1700" dirty="0">
                <a:latin typeface="Lucida Sans Unicode"/>
                <a:cs typeface="Lucida Sans Unicode"/>
              </a:rPr>
              <a:t>an</a:t>
            </a:r>
            <a:r>
              <a:rPr sz="1700" spc="-25" dirty="0">
                <a:latin typeface="Lucida Sans Unicode"/>
                <a:cs typeface="Lucida Sans Unicode"/>
              </a:rPr>
              <a:t> </a:t>
            </a:r>
            <a:r>
              <a:rPr sz="1700" dirty="0">
                <a:latin typeface="Lucida Sans Unicode"/>
                <a:cs typeface="Lucida Sans Unicode"/>
              </a:rPr>
              <a:t>uncertain</a:t>
            </a:r>
            <a:r>
              <a:rPr sz="1700" spc="-50" dirty="0">
                <a:latin typeface="Lucida Sans Unicode"/>
                <a:cs typeface="Lucida Sans Unicode"/>
              </a:rPr>
              <a:t> </a:t>
            </a:r>
            <a:r>
              <a:rPr sz="1700" spc="-10" dirty="0">
                <a:latin typeface="Lucida Sans Unicode"/>
                <a:cs typeface="Lucida Sans Unicode"/>
              </a:rPr>
              <a:t>event”</a:t>
            </a:r>
            <a:endParaRPr sz="1700">
              <a:latin typeface="Lucida Sans Unicode"/>
              <a:cs typeface="Lucida Sans Unicode"/>
            </a:endParaRPr>
          </a:p>
          <a:p>
            <a:pPr marL="12700">
              <a:lnSpc>
                <a:spcPct val="100000"/>
              </a:lnSpc>
              <a:spcBef>
                <a:spcPts val="2020"/>
              </a:spcBef>
            </a:pPr>
            <a:r>
              <a:rPr sz="1700" dirty="0">
                <a:latin typeface="Lucida Sans Unicode"/>
                <a:cs typeface="Lucida Sans Unicode"/>
              </a:rPr>
              <a:t>ESSENTIALS</a:t>
            </a:r>
            <a:r>
              <a:rPr sz="1700" spc="-60" dirty="0">
                <a:latin typeface="Lucida Sans Unicode"/>
                <a:cs typeface="Lucida Sans Unicode"/>
              </a:rPr>
              <a:t> </a:t>
            </a:r>
            <a:r>
              <a:rPr sz="1700" dirty="0">
                <a:latin typeface="Lucida Sans Unicode"/>
                <a:cs typeface="Lucida Sans Unicode"/>
              </a:rPr>
              <a:t>OF</a:t>
            </a:r>
            <a:r>
              <a:rPr sz="1700" spc="-10" dirty="0">
                <a:latin typeface="Lucida Sans Unicode"/>
                <a:cs typeface="Lucida Sans Unicode"/>
              </a:rPr>
              <a:t> </a:t>
            </a:r>
            <a:r>
              <a:rPr sz="1700" dirty="0">
                <a:latin typeface="Lucida Sans Unicode"/>
                <a:cs typeface="Lucida Sans Unicode"/>
              </a:rPr>
              <a:t>A</a:t>
            </a:r>
            <a:r>
              <a:rPr sz="1700" spc="-20" dirty="0">
                <a:latin typeface="Lucida Sans Unicode"/>
                <a:cs typeface="Lucida Sans Unicode"/>
              </a:rPr>
              <a:t> </a:t>
            </a:r>
            <a:r>
              <a:rPr sz="1700" dirty="0">
                <a:latin typeface="Lucida Sans Unicode"/>
                <a:cs typeface="Lucida Sans Unicode"/>
              </a:rPr>
              <a:t>WAGER</a:t>
            </a:r>
            <a:r>
              <a:rPr sz="1700" spc="-35" dirty="0">
                <a:latin typeface="Lucida Sans Unicode"/>
                <a:cs typeface="Lucida Sans Unicode"/>
              </a:rPr>
              <a:t> </a:t>
            </a:r>
            <a:r>
              <a:rPr sz="1700" spc="-10" dirty="0">
                <a:latin typeface="Lucida Sans Unicode"/>
                <a:cs typeface="Lucida Sans Unicode"/>
              </a:rPr>
              <a:t>AGREEMENT</a:t>
            </a:r>
            <a:endParaRPr sz="1700">
              <a:latin typeface="Lucida Sans Unicode"/>
              <a:cs typeface="Lucida Sans Unicode"/>
            </a:endParaRPr>
          </a:p>
          <a:p>
            <a:pPr marL="12700">
              <a:lnSpc>
                <a:spcPts val="2035"/>
              </a:lnSpc>
              <a:tabLst>
                <a:tab pos="268605" algn="l"/>
              </a:tabLst>
            </a:pPr>
            <a:r>
              <a:rPr sz="1150" spc="220" dirty="0">
                <a:solidFill>
                  <a:srgbClr val="2CA1BE"/>
                </a:solidFill>
                <a:latin typeface="Microsoft Sans Serif"/>
                <a:cs typeface="Microsoft Sans Serif"/>
              </a:rPr>
              <a:t>🞂</a:t>
            </a:r>
            <a:r>
              <a:rPr sz="1150" dirty="0">
                <a:solidFill>
                  <a:srgbClr val="2CA1BE"/>
                </a:solidFill>
                <a:latin typeface="Microsoft Sans Serif"/>
                <a:cs typeface="Microsoft Sans Serif"/>
              </a:rPr>
              <a:t>​	</a:t>
            </a:r>
            <a:r>
              <a:rPr sz="1700" dirty="0">
                <a:latin typeface="Lucida Sans Unicode"/>
                <a:cs typeface="Lucida Sans Unicode"/>
              </a:rPr>
              <a:t>There</a:t>
            </a:r>
            <a:r>
              <a:rPr sz="1700" spc="-30" dirty="0">
                <a:latin typeface="Lucida Sans Unicode"/>
                <a:cs typeface="Lucida Sans Unicode"/>
              </a:rPr>
              <a:t> </a:t>
            </a:r>
            <a:r>
              <a:rPr sz="1700" dirty="0">
                <a:latin typeface="Lucida Sans Unicode"/>
                <a:cs typeface="Lucida Sans Unicode"/>
              </a:rPr>
              <a:t>must</a:t>
            </a:r>
            <a:r>
              <a:rPr sz="1700" spc="-55" dirty="0">
                <a:latin typeface="Lucida Sans Unicode"/>
                <a:cs typeface="Lucida Sans Unicode"/>
              </a:rPr>
              <a:t> </a:t>
            </a:r>
            <a:r>
              <a:rPr sz="1700" dirty="0">
                <a:latin typeface="Lucida Sans Unicode"/>
                <a:cs typeface="Lucida Sans Unicode"/>
              </a:rPr>
              <a:t>be</a:t>
            </a:r>
            <a:r>
              <a:rPr sz="1700" spc="-20" dirty="0">
                <a:latin typeface="Lucida Sans Unicode"/>
                <a:cs typeface="Lucida Sans Unicode"/>
              </a:rPr>
              <a:t> </a:t>
            </a:r>
            <a:r>
              <a:rPr sz="1700" dirty="0">
                <a:latin typeface="Lucida Sans Unicode"/>
                <a:cs typeface="Lucida Sans Unicode"/>
              </a:rPr>
              <a:t>promise</a:t>
            </a:r>
            <a:r>
              <a:rPr sz="1700" spc="-25" dirty="0">
                <a:latin typeface="Lucida Sans Unicode"/>
                <a:cs typeface="Lucida Sans Unicode"/>
              </a:rPr>
              <a:t> </a:t>
            </a:r>
            <a:r>
              <a:rPr sz="1700" dirty="0">
                <a:latin typeface="Lucida Sans Unicode"/>
                <a:cs typeface="Lucida Sans Unicode"/>
              </a:rPr>
              <a:t>to</a:t>
            </a:r>
            <a:r>
              <a:rPr sz="1700" spc="-30" dirty="0">
                <a:latin typeface="Lucida Sans Unicode"/>
                <a:cs typeface="Lucida Sans Unicode"/>
              </a:rPr>
              <a:t> </a:t>
            </a:r>
            <a:r>
              <a:rPr sz="1700" spc="-25" dirty="0">
                <a:latin typeface="Lucida Sans Unicode"/>
                <a:cs typeface="Lucida Sans Unicode"/>
              </a:rPr>
              <a:t>pay</a:t>
            </a:r>
            <a:endParaRPr sz="1700">
              <a:latin typeface="Lucida Sans Unicode"/>
              <a:cs typeface="Lucida Sans Unicode"/>
            </a:endParaRPr>
          </a:p>
          <a:p>
            <a:pPr marL="12700">
              <a:lnSpc>
                <a:spcPts val="2030"/>
              </a:lnSpc>
              <a:tabLst>
                <a:tab pos="268605" algn="l"/>
              </a:tabLst>
            </a:pPr>
            <a:r>
              <a:rPr sz="1150" spc="220" dirty="0">
                <a:solidFill>
                  <a:srgbClr val="2CA1BE"/>
                </a:solidFill>
                <a:latin typeface="Microsoft Sans Serif"/>
                <a:cs typeface="Microsoft Sans Serif"/>
              </a:rPr>
              <a:t>🞂</a:t>
            </a:r>
            <a:r>
              <a:rPr sz="1150" dirty="0">
                <a:solidFill>
                  <a:srgbClr val="2CA1BE"/>
                </a:solidFill>
                <a:latin typeface="Microsoft Sans Serif"/>
                <a:cs typeface="Microsoft Sans Serif"/>
              </a:rPr>
              <a:t>​	</a:t>
            </a:r>
            <a:r>
              <a:rPr sz="1700" dirty="0">
                <a:latin typeface="Lucida Sans Unicode"/>
                <a:cs typeface="Lucida Sans Unicode"/>
              </a:rPr>
              <a:t>The</a:t>
            </a:r>
            <a:r>
              <a:rPr sz="1700" spc="-35" dirty="0">
                <a:latin typeface="Lucida Sans Unicode"/>
                <a:cs typeface="Lucida Sans Unicode"/>
              </a:rPr>
              <a:t> </a:t>
            </a:r>
            <a:r>
              <a:rPr sz="1700" dirty="0">
                <a:latin typeface="Lucida Sans Unicode"/>
                <a:cs typeface="Lucida Sans Unicode"/>
              </a:rPr>
              <a:t>promise</a:t>
            </a:r>
            <a:r>
              <a:rPr sz="1700" spc="-25" dirty="0">
                <a:latin typeface="Lucida Sans Unicode"/>
                <a:cs typeface="Lucida Sans Unicode"/>
              </a:rPr>
              <a:t> </a:t>
            </a:r>
            <a:r>
              <a:rPr sz="1700" dirty="0">
                <a:latin typeface="Lucida Sans Unicode"/>
                <a:cs typeface="Lucida Sans Unicode"/>
              </a:rPr>
              <a:t>must</a:t>
            </a:r>
            <a:r>
              <a:rPr sz="1700" spc="-40" dirty="0">
                <a:latin typeface="Lucida Sans Unicode"/>
                <a:cs typeface="Lucida Sans Unicode"/>
              </a:rPr>
              <a:t> </a:t>
            </a:r>
            <a:r>
              <a:rPr sz="1700" dirty="0">
                <a:latin typeface="Lucida Sans Unicode"/>
                <a:cs typeface="Lucida Sans Unicode"/>
              </a:rPr>
              <a:t>be</a:t>
            </a:r>
            <a:r>
              <a:rPr sz="1700" spc="-25" dirty="0">
                <a:latin typeface="Lucida Sans Unicode"/>
                <a:cs typeface="Lucida Sans Unicode"/>
              </a:rPr>
              <a:t> </a:t>
            </a:r>
            <a:r>
              <a:rPr sz="1700" spc="-10" dirty="0">
                <a:latin typeface="Lucida Sans Unicode"/>
                <a:cs typeface="Lucida Sans Unicode"/>
              </a:rPr>
              <a:t>conditional</a:t>
            </a:r>
            <a:endParaRPr sz="1700">
              <a:latin typeface="Lucida Sans Unicode"/>
              <a:cs typeface="Lucida Sans Unicode"/>
            </a:endParaRPr>
          </a:p>
          <a:p>
            <a:pPr marL="12700">
              <a:lnSpc>
                <a:spcPts val="2035"/>
              </a:lnSpc>
              <a:tabLst>
                <a:tab pos="268605" algn="l"/>
              </a:tabLst>
            </a:pPr>
            <a:r>
              <a:rPr sz="1150" spc="220" dirty="0">
                <a:solidFill>
                  <a:srgbClr val="2CA1BE"/>
                </a:solidFill>
                <a:latin typeface="Microsoft Sans Serif"/>
                <a:cs typeface="Microsoft Sans Serif"/>
              </a:rPr>
              <a:t>🞂</a:t>
            </a:r>
            <a:r>
              <a:rPr sz="1150" dirty="0">
                <a:solidFill>
                  <a:srgbClr val="2CA1BE"/>
                </a:solidFill>
                <a:latin typeface="Microsoft Sans Serif"/>
                <a:cs typeface="Microsoft Sans Serif"/>
              </a:rPr>
              <a:t>​	</a:t>
            </a:r>
            <a:r>
              <a:rPr sz="1700" dirty="0">
                <a:latin typeface="Lucida Sans Unicode"/>
                <a:cs typeface="Lucida Sans Unicode"/>
              </a:rPr>
              <a:t>Event</a:t>
            </a:r>
            <a:r>
              <a:rPr sz="1700" spc="-20" dirty="0">
                <a:latin typeface="Lucida Sans Unicode"/>
                <a:cs typeface="Lucida Sans Unicode"/>
              </a:rPr>
              <a:t> </a:t>
            </a:r>
            <a:r>
              <a:rPr sz="1700" dirty="0">
                <a:latin typeface="Lucida Sans Unicode"/>
                <a:cs typeface="Lucida Sans Unicode"/>
              </a:rPr>
              <a:t>must</a:t>
            </a:r>
            <a:r>
              <a:rPr sz="1700" spc="-40" dirty="0">
                <a:latin typeface="Lucida Sans Unicode"/>
                <a:cs typeface="Lucida Sans Unicode"/>
              </a:rPr>
              <a:t> </a:t>
            </a:r>
            <a:r>
              <a:rPr sz="1700" dirty="0">
                <a:latin typeface="Lucida Sans Unicode"/>
                <a:cs typeface="Lucida Sans Unicode"/>
              </a:rPr>
              <a:t>be</a:t>
            </a:r>
            <a:r>
              <a:rPr sz="1700" spc="-10" dirty="0">
                <a:latin typeface="Lucida Sans Unicode"/>
                <a:cs typeface="Lucida Sans Unicode"/>
              </a:rPr>
              <a:t> uncertain</a:t>
            </a:r>
            <a:endParaRPr sz="1700">
              <a:latin typeface="Lucida Sans Unicode"/>
              <a:cs typeface="Lucida Sans Unicode"/>
            </a:endParaRPr>
          </a:p>
          <a:p>
            <a:pPr marL="12700">
              <a:lnSpc>
                <a:spcPts val="2035"/>
              </a:lnSpc>
              <a:tabLst>
                <a:tab pos="268605" algn="l"/>
              </a:tabLst>
            </a:pPr>
            <a:r>
              <a:rPr sz="1150" spc="220" dirty="0">
                <a:solidFill>
                  <a:srgbClr val="2CA1BE"/>
                </a:solidFill>
                <a:latin typeface="Microsoft Sans Serif"/>
                <a:cs typeface="Microsoft Sans Serif"/>
              </a:rPr>
              <a:t>🞂</a:t>
            </a:r>
            <a:r>
              <a:rPr sz="1150" dirty="0">
                <a:solidFill>
                  <a:srgbClr val="2CA1BE"/>
                </a:solidFill>
                <a:latin typeface="Microsoft Sans Serif"/>
                <a:cs typeface="Microsoft Sans Serif"/>
              </a:rPr>
              <a:t>​	</a:t>
            </a:r>
            <a:r>
              <a:rPr sz="1700" dirty="0">
                <a:latin typeface="Lucida Sans Unicode"/>
                <a:cs typeface="Lucida Sans Unicode"/>
              </a:rPr>
              <a:t>There</a:t>
            </a:r>
            <a:r>
              <a:rPr sz="1700" spc="-15" dirty="0">
                <a:latin typeface="Lucida Sans Unicode"/>
                <a:cs typeface="Lucida Sans Unicode"/>
              </a:rPr>
              <a:t> </a:t>
            </a:r>
            <a:r>
              <a:rPr sz="1700" dirty="0">
                <a:latin typeface="Lucida Sans Unicode"/>
                <a:cs typeface="Lucida Sans Unicode"/>
              </a:rPr>
              <a:t>must</a:t>
            </a:r>
            <a:r>
              <a:rPr sz="1700" spc="-40" dirty="0">
                <a:latin typeface="Lucida Sans Unicode"/>
                <a:cs typeface="Lucida Sans Unicode"/>
              </a:rPr>
              <a:t> </a:t>
            </a:r>
            <a:r>
              <a:rPr sz="1700" dirty="0">
                <a:latin typeface="Lucida Sans Unicode"/>
                <a:cs typeface="Lucida Sans Unicode"/>
              </a:rPr>
              <a:t>be</a:t>
            </a:r>
            <a:r>
              <a:rPr sz="1700" spc="-5" dirty="0">
                <a:latin typeface="Lucida Sans Unicode"/>
                <a:cs typeface="Lucida Sans Unicode"/>
              </a:rPr>
              <a:t> </a:t>
            </a:r>
            <a:r>
              <a:rPr sz="1700" dirty="0">
                <a:latin typeface="Lucida Sans Unicode"/>
                <a:cs typeface="Lucida Sans Unicode"/>
              </a:rPr>
              <a:t>2</a:t>
            </a:r>
            <a:r>
              <a:rPr sz="1700" spc="-25" dirty="0">
                <a:latin typeface="Lucida Sans Unicode"/>
                <a:cs typeface="Lucida Sans Unicode"/>
              </a:rPr>
              <a:t> </a:t>
            </a:r>
            <a:r>
              <a:rPr sz="1700" spc="-10" dirty="0">
                <a:latin typeface="Lucida Sans Unicode"/>
                <a:cs typeface="Lucida Sans Unicode"/>
              </a:rPr>
              <a:t>parties</a:t>
            </a:r>
            <a:endParaRPr sz="1700">
              <a:latin typeface="Lucida Sans Unicode"/>
              <a:cs typeface="Lucida Sans Unicode"/>
            </a:endParaRPr>
          </a:p>
          <a:p>
            <a:pPr marL="12700">
              <a:lnSpc>
                <a:spcPts val="2030"/>
              </a:lnSpc>
              <a:tabLst>
                <a:tab pos="268605" algn="l"/>
              </a:tabLst>
            </a:pPr>
            <a:r>
              <a:rPr sz="1150" spc="220" dirty="0">
                <a:solidFill>
                  <a:srgbClr val="2CA1BE"/>
                </a:solidFill>
                <a:latin typeface="Microsoft Sans Serif"/>
                <a:cs typeface="Microsoft Sans Serif"/>
              </a:rPr>
              <a:t>🞂</a:t>
            </a:r>
            <a:r>
              <a:rPr sz="1150" dirty="0">
                <a:solidFill>
                  <a:srgbClr val="2CA1BE"/>
                </a:solidFill>
                <a:latin typeface="Microsoft Sans Serif"/>
                <a:cs typeface="Microsoft Sans Serif"/>
              </a:rPr>
              <a:t>​	</a:t>
            </a:r>
            <a:r>
              <a:rPr sz="1700" dirty="0">
                <a:latin typeface="Lucida Sans Unicode"/>
                <a:cs typeface="Lucida Sans Unicode"/>
              </a:rPr>
              <a:t>Parties</a:t>
            </a:r>
            <a:r>
              <a:rPr sz="1700" spc="-35" dirty="0">
                <a:latin typeface="Lucida Sans Unicode"/>
                <a:cs typeface="Lucida Sans Unicode"/>
              </a:rPr>
              <a:t> </a:t>
            </a:r>
            <a:r>
              <a:rPr sz="1700" dirty="0">
                <a:latin typeface="Lucida Sans Unicode"/>
                <a:cs typeface="Lucida Sans Unicode"/>
              </a:rPr>
              <a:t>should</a:t>
            </a:r>
            <a:r>
              <a:rPr sz="1700" spc="-30" dirty="0">
                <a:latin typeface="Lucida Sans Unicode"/>
                <a:cs typeface="Lucida Sans Unicode"/>
              </a:rPr>
              <a:t> </a:t>
            </a:r>
            <a:r>
              <a:rPr sz="1700" dirty="0">
                <a:latin typeface="Lucida Sans Unicode"/>
                <a:cs typeface="Lucida Sans Unicode"/>
              </a:rPr>
              <a:t>have</a:t>
            </a:r>
            <a:r>
              <a:rPr sz="1700" spc="-35" dirty="0">
                <a:latin typeface="Lucida Sans Unicode"/>
                <a:cs typeface="Lucida Sans Unicode"/>
              </a:rPr>
              <a:t> </a:t>
            </a:r>
            <a:r>
              <a:rPr sz="1700" dirty="0">
                <a:latin typeface="Lucida Sans Unicode"/>
                <a:cs typeface="Lucida Sans Unicode"/>
              </a:rPr>
              <a:t>no</a:t>
            </a:r>
            <a:r>
              <a:rPr sz="1700" spc="-20" dirty="0">
                <a:latin typeface="Lucida Sans Unicode"/>
                <a:cs typeface="Lucida Sans Unicode"/>
              </a:rPr>
              <a:t> </a:t>
            </a:r>
            <a:r>
              <a:rPr sz="1700" spc="-10" dirty="0">
                <a:latin typeface="Lucida Sans Unicode"/>
                <a:cs typeface="Lucida Sans Unicode"/>
              </a:rPr>
              <a:t>interest</a:t>
            </a:r>
            <a:endParaRPr sz="1700">
              <a:latin typeface="Lucida Sans Unicode"/>
              <a:cs typeface="Lucida Sans Unicode"/>
            </a:endParaRPr>
          </a:p>
          <a:p>
            <a:pPr marL="12700">
              <a:lnSpc>
                <a:spcPts val="2035"/>
              </a:lnSpc>
            </a:pPr>
            <a:r>
              <a:rPr sz="1700" spc="-10" dirty="0">
                <a:latin typeface="Lucida Sans Unicode"/>
                <a:cs typeface="Lucida Sans Unicode"/>
              </a:rPr>
              <a:t>Exceptions:</a:t>
            </a:r>
            <a:endParaRPr sz="1700">
              <a:latin typeface="Lucida Sans Unicode"/>
              <a:cs typeface="Lucida Sans Unicode"/>
            </a:endParaRPr>
          </a:p>
          <a:p>
            <a:pPr marL="355600" indent="-342900">
              <a:lnSpc>
                <a:spcPts val="2035"/>
              </a:lnSpc>
              <a:spcBef>
                <a:spcPts val="5"/>
              </a:spcBef>
              <a:buClr>
                <a:srgbClr val="2CA1BE"/>
              </a:buClr>
              <a:buSzPct val="67647"/>
              <a:buAutoNum type="arabicPeriod"/>
              <a:tabLst>
                <a:tab pos="355600" algn="l"/>
              </a:tabLst>
            </a:pPr>
            <a:r>
              <a:rPr sz="1700" dirty="0">
                <a:latin typeface="Lucida Sans Unicode"/>
                <a:cs typeface="Lucida Sans Unicode"/>
              </a:rPr>
              <a:t>CROSSWORD</a:t>
            </a:r>
            <a:r>
              <a:rPr sz="1700" spc="-30" dirty="0">
                <a:latin typeface="Lucida Sans Unicode"/>
                <a:cs typeface="Lucida Sans Unicode"/>
              </a:rPr>
              <a:t> </a:t>
            </a:r>
            <a:r>
              <a:rPr sz="1700" spc="-10" dirty="0">
                <a:latin typeface="Lucida Sans Unicode"/>
                <a:cs typeface="Lucida Sans Unicode"/>
              </a:rPr>
              <a:t>COMPETITION</a:t>
            </a:r>
            <a:endParaRPr sz="1700">
              <a:latin typeface="Lucida Sans Unicode"/>
              <a:cs typeface="Lucida Sans Unicode"/>
            </a:endParaRPr>
          </a:p>
          <a:p>
            <a:pPr marL="355600" indent="-342900">
              <a:lnSpc>
                <a:spcPts val="2030"/>
              </a:lnSpc>
              <a:buClr>
                <a:srgbClr val="2CA1BE"/>
              </a:buClr>
              <a:buSzPct val="67647"/>
              <a:buAutoNum type="arabicPeriod"/>
              <a:tabLst>
                <a:tab pos="355600" algn="l"/>
              </a:tabLst>
            </a:pPr>
            <a:r>
              <a:rPr sz="1700" dirty="0">
                <a:latin typeface="Lucida Sans Unicode"/>
                <a:cs typeface="Lucida Sans Unicode"/>
              </a:rPr>
              <a:t>SKILL</a:t>
            </a:r>
            <a:r>
              <a:rPr sz="1700" spc="-30" dirty="0">
                <a:latin typeface="Lucida Sans Unicode"/>
                <a:cs typeface="Lucida Sans Unicode"/>
              </a:rPr>
              <a:t> </a:t>
            </a:r>
            <a:r>
              <a:rPr sz="1700" dirty="0">
                <a:latin typeface="Lucida Sans Unicode"/>
                <a:cs typeface="Lucida Sans Unicode"/>
              </a:rPr>
              <a:t>GAMES</a:t>
            </a:r>
            <a:r>
              <a:rPr sz="1700" spc="-30" dirty="0">
                <a:latin typeface="Lucida Sans Unicode"/>
                <a:cs typeface="Lucida Sans Unicode"/>
              </a:rPr>
              <a:t> </a:t>
            </a:r>
            <a:r>
              <a:rPr sz="1700" dirty="0">
                <a:latin typeface="Lucida Sans Unicode"/>
                <a:cs typeface="Lucida Sans Unicode"/>
              </a:rPr>
              <a:t>&amp;</a:t>
            </a:r>
            <a:r>
              <a:rPr sz="1700" spc="-15" dirty="0">
                <a:latin typeface="Lucida Sans Unicode"/>
                <a:cs typeface="Lucida Sans Unicode"/>
              </a:rPr>
              <a:t> </a:t>
            </a:r>
            <a:r>
              <a:rPr sz="1700" spc="-10" dirty="0">
                <a:latin typeface="Lucida Sans Unicode"/>
                <a:cs typeface="Lucida Sans Unicode"/>
              </a:rPr>
              <a:t>SPORTS</a:t>
            </a:r>
            <a:endParaRPr sz="1700">
              <a:latin typeface="Lucida Sans Unicode"/>
              <a:cs typeface="Lucida Sans Unicode"/>
            </a:endParaRPr>
          </a:p>
          <a:p>
            <a:pPr marL="355600" indent="-342900">
              <a:lnSpc>
                <a:spcPts val="2035"/>
              </a:lnSpc>
              <a:buClr>
                <a:srgbClr val="2CA1BE"/>
              </a:buClr>
              <a:buSzPct val="67647"/>
              <a:buAutoNum type="arabicPeriod"/>
              <a:tabLst>
                <a:tab pos="355600" algn="l"/>
              </a:tabLst>
            </a:pPr>
            <a:r>
              <a:rPr sz="1700" dirty="0">
                <a:latin typeface="Lucida Sans Unicode"/>
                <a:cs typeface="Lucida Sans Unicode"/>
              </a:rPr>
              <a:t>INSURANCE</a:t>
            </a:r>
            <a:r>
              <a:rPr sz="1700" spc="-45" dirty="0">
                <a:latin typeface="Lucida Sans Unicode"/>
                <a:cs typeface="Lucida Sans Unicode"/>
              </a:rPr>
              <a:t> </a:t>
            </a:r>
            <a:r>
              <a:rPr sz="1700" spc="-10" dirty="0">
                <a:latin typeface="Lucida Sans Unicode"/>
                <a:cs typeface="Lucida Sans Unicode"/>
              </a:rPr>
              <a:t>CONTRACTS</a:t>
            </a:r>
            <a:endParaRPr sz="1700">
              <a:latin typeface="Lucida Sans Unicode"/>
              <a:cs typeface="Lucida Sans Unicode"/>
            </a:endParaRPr>
          </a:p>
          <a:p>
            <a:pPr marL="355600" indent="-342900">
              <a:lnSpc>
                <a:spcPts val="2035"/>
              </a:lnSpc>
              <a:buClr>
                <a:srgbClr val="2CA1BE"/>
              </a:buClr>
              <a:buSzPct val="67647"/>
              <a:buAutoNum type="arabicPeriod"/>
              <a:tabLst>
                <a:tab pos="355600" algn="l"/>
              </a:tabLst>
            </a:pPr>
            <a:r>
              <a:rPr sz="1700" dirty="0">
                <a:latin typeface="Lucida Sans Unicode"/>
                <a:cs typeface="Lucida Sans Unicode"/>
              </a:rPr>
              <a:t>SHARE</a:t>
            </a:r>
            <a:r>
              <a:rPr sz="1700" spc="-20" dirty="0">
                <a:latin typeface="Lucida Sans Unicode"/>
                <a:cs typeface="Lucida Sans Unicode"/>
              </a:rPr>
              <a:t> </a:t>
            </a:r>
            <a:r>
              <a:rPr sz="1700" dirty="0">
                <a:latin typeface="Lucida Sans Unicode"/>
                <a:cs typeface="Lucida Sans Unicode"/>
              </a:rPr>
              <a:t>MARKET</a:t>
            </a:r>
            <a:r>
              <a:rPr sz="1700" spc="-35" dirty="0">
                <a:latin typeface="Lucida Sans Unicode"/>
                <a:cs typeface="Lucida Sans Unicode"/>
              </a:rPr>
              <a:t> </a:t>
            </a:r>
            <a:r>
              <a:rPr sz="1700" spc="-10" dirty="0">
                <a:latin typeface="Lucida Sans Unicode"/>
                <a:cs typeface="Lucida Sans Unicode"/>
              </a:rPr>
              <a:t>TRANSATIONS</a:t>
            </a:r>
            <a:endParaRPr sz="1700">
              <a:latin typeface="Lucida Sans Unicode"/>
              <a:cs typeface="Lucida Sans Unicode"/>
            </a:endParaRPr>
          </a:p>
          <a:p>
            <a:pPr marL="355600" indent="-342900">
              <a:lnSpc>
                <a:spcPts val="2030"/>
              </a:lnSpc>
              <a:buClr>
                <a:srgbClr val="2CA1BE"/>
              </a:buClr>
              <a:buSzPct val="67647"/>
              <a:buAutoNum type="arabicPeriod"/>
              <a:tabLst>
                <a:tab pos="355600" algn="l"/>
              </a:tabLst>
            </a:pPr>
            <a:r>
              <a:rPr sz="1700" dirty="0">
                <a:latin typeface="Lucida Sans Unicode"/>
                <a:cs typeface="Lucida Sans Unicode"/>
              </a:rPr>
              <a:t>BETTING</a:t>
            </a:r>
            <a:r>
              <a:rPr sz="1700" spc="-65" dirty="0">
                <a:latin typeface="Lucida Sans Unicode"/>
                <a:cs typeface="Lucida Sans Unicode"/>
              </a:rPr>
              <a:t> </a:t>
            </a:r>
            <a:r>
              <a:rPr sz="1700" dirty="0">
                <a:latin typeface="Lucida Sans Unicode"/>
                <a:cs typeface="Lucida Sans Unicode"/>
              </a:rPr>
              <a:t>ON</a:t>
            </a:r>
            <a:r>
              <a:rPr sz="1700" spc="-20" dirty="0">
                <a:latin typeface="Lucida Sans Unicode"/>
                <a:cs typeface="Lucida Sans Unicode"/>
              </a:rPr>
              <a:t> </a:t>
            </a:r>
            <a:r>
              <a:rPr sz="1700" dirty="0">
                <a:latin typeface="Lucida Sans Unicode"/>
                <a:cs typeface="Lucida Sans Unicode"/>
              </a:rPr>
              <a:t>HORSE</a:t>
            </a:r>
            <a:r>
              <a:rPr sz="1700" spc="-20" dirty="0">
                <a:latin typeface="Lucida Sans Unicode"/>
                <a:cs typeface="Lucida Sans Unicode"/>
              </a:rPr>
              <a:t> </a:t>
            </a:r>
            <a:r>
              <a:rPr sz="1700" spc="-10" dirty="0">
                <a:latin typeface="Lucida Sans Unicode"/>
                <a:cs typeface="Lucida Sans Unicode"/>
              </a:rPr>
              <a:t>RACES</a:t>
            </a:r>
            <a:endParaRPr sz="1700">
              <a:latin typeface="Lucida Sans Unicode"/>
              <a:cs typeface="Lucida Sans Unicode"/>
            </a:endParaRPr>
          </a:p>
          <a:p>
            <a:pPr marL="355600" indent="-342900">
              <a:lnSpc>
                <a:spcPts val="2035"/>
              </a:lnSpc>
              <a:buClr>
                <a:srgbClr val="2CA1BE"/>
              </a:buClr>
              <a:buSzPct val="67647"/>
              <a:buAutoNum type="arabicPeriod"/>
              <a:tabLst>
                <a:tab pos="355600" algn="l"/>
              </a:tabLst>
            </a:pPr>
            <a:r>
              <a:rPr sz="1700" dirty="0">
                <a:latin typeface="Lucida Sans Unicode"/>
                <a:cs typeface="Lucida Sans Unicode"/>
              </a:rPr>
              <a:t>AGREEMENT</a:t>
            </a:r>
            <a:r>
              <a:rPr sz="1700" spc="-55" dirty="0">
                <a:latin typeface="Lucida Sans Unicode"/>
                <a:cs typeface="Lucida Sans Unicode"/>
              </a:rPr>
              <a:t> </a:t>
            </a:r>
            <a:r>
              <a:rPr sz="1700" dirty="0">
                <a:latin typeface="Lucida Sans Unicode"/>
                <a:cs typeface="Lucida Sans Unicode"/>
              </a:rPr>
              <a:t>OF</a:t>
            </a:r>
            <a:r>
              <a:rPr sz="1700" spc="-15" dirty="0">
                <a:latin typeface="Lucida Sans Unicode"/>
                <a:cs typeface="Lucida Sans Unicode"/>
              </a:rPr>
              <a:t> </a:t>
            </a:r>
            <a:r>
              <a:rPr sz="1700" spc="-10" dirty="0">
                <a:latin typeface="Lucida Sans Unicode"/>
                <a:cs typeface="Lucida Sans Unicode"/>
              </a:rPr>
              <a:t>LOTTERY</a:t>
            </a:r>
            <a:endParaRPr sz="1700">
              <a:latin typeface="Lucida Sans Unicode"/>
              <a:cs typeface="Lucida Sans Unicode"/>
            </a:endParaRPr>
          </a:p>
        </p:txBody>
      </p:sp>
      <p:pic>
        <p:nvPicPr>
          <p:cNvPr id="3" name="object 3"/>
          <p:cNvPicPr/>
          <p:nvPr/>
        </p:nvPicPr>
        <p:blipFill>
          <a:blip r:embed="rId2" cstate="print"/>
          <a:stretch>
            <a:fillRect/>
          </a:stretch>
        </p:blipFill>
        <p:spPr>
          <a:xfrm>
            <a:off x="4596374" y="205688"/>
            <a:ext cx="2973337" cy="25765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1095" y="534670"/>
            <a:ext cx="10467340" cy="5189220"/>
          </a:xfrm>
          <a:prstGeom prst="rect">
            <a:avLst/>
          </a:prstGeom>
        </p:spPr>
        <p:txBody>
          <a:bodyPr vert="horz" wrap="square" lIns="0" tIns="13335" rIns="0" bIns="0" rtlCol="0">
            <a:spAutoFit/>
          </a:bodyPr>
          <a:lstStyle/>
          <a:p>
            <a:pPr marL="12700">
              <a:lnSpc>
                <a:spcPts val="2035"/>
              </a:lnSpc>
              <a:spcBef>
                <a:spcPts val="105"/>
              </a:spcBef>
              <a:tabLst>
                <a:tab pos="268605" algn="l"/>
              </a:tabLst>
            </a:pPr>
            <a:r>
              <a:rPr sz="1150" spc="220" dirty="0">
                <a:solidFill>
                  <a:srgbClr val="2CA1BE"/>
                </a:solidFill>
                <a:latin typeface="Microsoft Sans Serif"/>
                <a:cs typeface="Microsoft Sans Serif"/>
              </a:rPr>
              <a:t>🞂</a:t>
            </a:r>
            <a:r>
              <a:rPr sz="1150" dirty="0">
                <a:solidFill>
                  <a:srgbClr val="2CA1BE"/>
                </a:solidFill>
                <a:latin typeface="Microsoft Sans Serif"/>
                <a:cs typeface="Microsoft Sans Serif"/>
              </a:rPr>
              <a:t>​	</a:t>
            </a:r>
            <a:r>
              <a:rPr sz="1700" dirty="0">
                <a:latin typeface="Lucida Sans Unicode"/>
                <a:cs typeface="Lucida Sans Unicode"/>
              </a:rPr>
              <a:t>Rescission</a:t>
            </a:r>
            <a:r>
              <a:rPr sz="1700" spc="-45" dirty="0">
                <a:latin typeface="Lucida Sans Unicode"/>
                <a:cs typeface="Lucida Sans Unicode"/>
              </a:rPr>
              <a:t> </a:t>
            </a:r>
            <a:r>
              <a:rPr sz="1700" dirty="0">
                <a:latin typeface="Lucida Sans Unicode"/>
                <a:cs typeface="Lucida Sans Unicode"/>
              </a:rPr>
              <a:t>of</a:t>
            </a:r>
            <a:r>
              <a:rPr sz="1700" spc="-5" dirty="0">
                <a:latin typeface="Lucida Sans Unicode"/>
                <a:cs typeface="Lucida Sans Unicode"/>
              </a:rPr>
              <a:t> </a:t>
            </a:r>
            <a:r>
              <a:rPr sz="1700" dirty="0">
                <a:latin typeface="Lucida Sans Unicode"/>
                <a:cs typeface="Lucida Sans Unicode"/>
              </a:rPr>
              <a:t>the</a:t>
            </a:r>
            <a:r>
              <a:rPr sz="1700" spc="-30" dirty="0">
                <a:latin typeface="Lucida Sans Unicode"/>
                <a:cs typeface="Lucida Sans Unicode"/>
              </a:rPr>
              <a:t> </a:t>
            </a:r>
            <a:r>
              <a:rPr sz="1700" spc="-10" dirty="0">
                <a:latin typeface="Lucida Sans Unicode"/>
                <a:cs typeface="Lucida Sans Unicode"/>
              </a:rPr>
              <a:t>contract</a:t>
            </a:r>
            <a:endParaRPr sz="1700">
              <a:latin typeface="Lucida Sans Unicode"/>
              <a:cs typeface="Lucida Sans Unicode"/>
            </a:endParaRPr>
          </a:p>
          <a:p>
            <a:pPr marL="12700">
              <a:lnSpc>
                <a:spcPts val="2035"/>
              </a:lnSpc>
              <a:tabLst>
                <a:tab pos="268605" algn="l"/>
              </a:tabLst>
            </a:pPr>
            <a:r>
              <a:rPr sz="1150" spc="220" dirty="0">
                <a:solidFill>
                  <a:srgbClr val="2CA1BE"/>
                </a:solidFill>
                <a:latin typeface="Microsoft Sans Serif"/>
                <a:cs typeface="Microsoft Sans Serif"/>
              </a:rPr>
              <a:t>🞂</a:t>
            </a:r>
            <a:r>
              <a:rPr sz="1150" dirty="0">
                <a:solidFill>
                  <a:srgbClr val="2CA1BE"/>
                </a:solidFill>
                <a:latin typeface="Microsoft Sans Serif"/>
                <a:cs typeface="Microsoft Sans Serif"/>
              </a:rPr>
              <a:t>​	</a:t>
            </a:r>
            <a:r>
              <a:rPr sz="1700" spc="-10" dirty="0">
                <a:latin typeface="Lucida Sans Unicode"/>
                <a:cs typeface="Lucida Sans Unicode"/>
              </a:rPr>
              <a:t>Damages</a:t>
            </a:r>
            <a:endParaRPr sz="1700">
              <a:latin typeface="Lucida Sans Unicode"/>
              <a:cs typeface="Lucida Sans Unicode"/>
            </a:endParaRPr>
          </a:p>
          <a:p>
            <a:pPr marL="12700">
              <a:lnSpc>
                <a:spcPts val="2035"/>
              </a:lnSpc>
              <a:tabLst>
                <a:tab pos="268605" algn="l"/>
              </a:tabLst>
            </a:pPr>
            <a:r>
              <a:rPr sz="1150" spc="220" dirty="0">
                <a:solidFill>
                  <a:srgbClr val="2CA1BE"/>
                </a:solidFill>
                <a:latin typeface="Microsoft Sans Serif"/>
                <a:cs typeface="Microsoft Sans Serif"/>
              </a:rPr>
              <a:t>🞂</a:t>
            </a:r>
            <a:r>
              <a:rPr sz="1150" dirty="0">
                <a:solidFill>
                  <a:srgbClr val="2CA1BE"/>
                </a:solidFill>
                <a:latin typeface="Microsoft Sans Serif"/>
                <a:cs typeface="Microsoft Sans Serif"/>
              </a:rPr>
              <a:t>​	</a:t>
            </a:r>
            <a:r>
              <a:rPr sz="1700" dirty="0">
                <a:latin typeface="Lucida Sans Unicode"/>
                <a:cs typeface="Lucida Sans Unicode"/>
              </a:rPr>
              <a:t>Quantum</a:t>
            </a:r>
            <a:r>
              <a:rPr sz="1700" spc="-55" dirty="0">
                <a:latin typeface="Lucida Sans Unicode"/>
                <a:cs typeface="Lucida Sans Unicode"/>
              </a:rPr>
              <a:t> </a:t>
            </a:r>
            <a:r>
              <a:rPr sz="1700" spc="-10" dirty="0">
                <a:latin typeface="Lucida Sans Unicode"/>
                <a:cs typeface="Lucida Sans Unicode"/>
              </a:rPr>
              <a:t>merit</a:t>
            </a:r>
            <a:endParaRPr sz="1700">
              <a:latin typeface="Lucida Sans Unicode"/>
              <a:cs typeface="Lucida Sans Unicode"/>
            </a:endParaRPr>
          </a:p>
          <a:p>
            <a:pPr marL="12700">
              <a:lnSpc>
                <a:spcPts val="2030"/>
              </a:lnSpc>
              <a:tabLst>
                <a:tab pos="268605" algn="l"/>
              </a:tabLst>
            </a:pPr>
            <a:r>
              <a:rPr sz="1150" spc="220" dirty="0">
                <a:solidFill>
                  <a:srgbClr val="2CA1BE"/>
                </a:solidFill>
                <a:latin typeface="Microsoft Sans Serif"/>
                <a:cs typeface="Microsoft Sans Serif"/>
              </a:rPr>
              <a:t>🞂</a:t>
            </a:r>
            <a:r>
              <a:rPr sz="1150" dirty="0">
                <a:solidFill>
                  <a:srgbClr val="2CA1BE"/>
                </a:solidFill>
                <a:latin typeface="Microsoft Sans Serif"/>
                <a:cs typeface="Microsoft Sans Serif"/>
              </a:rPr>
              <a:t>​	</a:t>
            </a:r>
            <a:r>
              <a:rPr sz="1700" dirty="0">
                <a:latin typeface="Lucida Sans Unicode"/>
                <a:cs typeface="Lucida Sans Unicode"/>
              </a:rPr>
              <a:t>Specific</a:t>
            </a:r>
            <a:r>
              <a:rPr sz="1700" spc="-45" dirty="0">
                <a:latin typeface="Lucida Sans Unicode"/>
                <a:cs typeface="Lucida Sans Unicode"/>
              </a:rPr>
              <a:t> </a:t>
            </a:r>
            <a:r>
              <a:rPr sz="1700" dirty="0">
                <a:latin typeface="Lucida Sans Unicode"/>
                <a:cs typeface="Lucida Sans Unicode"/>
              </a:rPr>
              <a:t>performance</a:t>
            </a:r>
            <a:r>
              <a:rPr sz="1700" spc="-40" dirty="0">
                <a:latin typeface="Lucida Sans Unicode"/>
                <a:cs typeface="Lucida Sans Unicode"/>
              </a:rPr>
              <a:t> </a:t>
            </a:r>
            <a:r>
              <a:rPr sz="1700" dirty="0">
                <a:latin typeface="Lucida Sans Unicode"/>
                <a:cs typeface="Lucida Sans Unicode"/>
              </a:rPr>
              <a:t>of</a:t>
            </a:r>
            <a:r>
              <a:rPr sz="1700" spc="-45" dirty="0">
                <a:latin typeface="Lucida Sans Unicode"/>
                <a:cs typeface="Lucida Sans Unicode"/>
              </a:rPr>
              <a:t> </a:t>
            </a:r>
            <a:r>
              <a:rPr sz="1700" dirty="0">
                <a:latin typeface="Lucida Sans Unicode"/>
                <a:cs typeface="Lucida Sans Unicode"/>
              </a:rPr>
              <a:t>the</a:t>
            </a:r>
            <a:r>
              <a:rPr sz="1700" spc="-45" dirty="0">
                <a:latin typeface="Lucida Sans Unicode"/>
                <a:cs typeface="Lucida Sans Unicode"/>
              </a:rPr>
              <a:t> </a:t>
            </a:r>
            <a:r>
              <a:rPr sz="1700" spc="-10" dirty="0">
                <a:latin typeface="Lucida Sans Unicode"/>
                <a:cs typeface="Lucida Sans Unicode"/>
              </a:rPr>
              <a:t>contract</a:t>
            </a:r>
            <a:endParaRPr sz="1700">
              <a:latin typeface="Lucida Sans Unicode"/>
              <a:cs typeface="Lucida Sans Unicode"/>
            </a:endParaRPr>
          </a:p>
          <a:p>
            <a:pPr marL="12700">
              <a:lnSpc>
                <a:spcPts val="2035"/>
              </a:lnSpc>
              <a:tabLst>
                <a:tab pos="268605" algn="l"/>
              </a:tabLst>
            </a:pPr>
            <a:r>
              <a:rPr sz="1150" spc="220" dirty="0">
                <a:solidFill>
                  <a:srgbClr val="2CA1BE"/>
                </a:solidFill>
                <a:latin typeface="Microsoft Sans Serif"/>
                <a:cs typeface="Microsoft Sans Serif"/>
              </a:rPr>
              <a:t>🞂</a:t>
            </a:r>
            <a:r>
              <a:rPr sz="1150" dirty="0">
                <a:solidFill>
                  <a:srgbClr val="2CA1BE"/>
                </a:solidFill>
                <a:latin typeface="Microsoft Sans Serif"/>
                <a:cs typeface="Microsoft Sans Serif"/>
              </a:rPr>
              <a:t>​	</a:t>
            </a:r>
            <a:r>
              <a:rPr sz="1700" spc="-10" dirty="0">
                <a:latin typeface="Lucida Sans Unicode"/>
                <a:cs typeface="Lucida Sans Unicode"/>
              </a:rPr>
              <a:t>Injunction</a:t>
            </a:r>
            <a:endParaRPr sz="1700">
              <a:latin typeface="Lucida Sans Unicode"/>
              <a:cs typeface="Lucida Sans Unicode"/>
            </a:endParaRPr>
          </a:p>
          <a:p>
            <a:pPr marL="12700">
              <a:lnSpc>
                <a:spcPct val="100000"/>
              </a:lnSpc>
              <a:tabLst>
                <a:tab pos="268605" algn="l"/>
              </a:tabLst>
            </a:pPr>
            <a:r>
              <a:rPr sz="1150" spc="220" dirty="0">
                <a:solidFill>
                  <a:srgbClr val="2CA1BE"/>
                </a:solidFill>
                <a:latin typeface="Microsoft Sans Serif"/>
                <a:cs typeface="Microsoft Sans Serif"/>
              </a:rPr>
              <a:t>🞂</a:t>
            </a:r>
            <a:r>
              <a:rPr sz="1150" dirty="0">
                <a:solidFill>
                  <a:srgbClr val="2CA1BE"/>
                </a:solidFill>
                <a:latin typeface="Microsoft Sans Serif"/>
                <a:cs typeface="Microsoft Sans Serif"/>
              </a:rPr>
              <a:t>​	</a:t>
            </a:r>
            <a:r>
              <a:rPr sz="1700" spc="-10" dirty="0">
                <a:latin typeface="Lucida Sans Unicode"/>
                <a:cs typeface="Lucida Sans Unicode"/>
              </a:rPr>
              <a:t>Restitution</a:t>
            </a:r>
            <a:endParaRPr sz="1700">
              <a:latin typeface="Lucida Sans Unicode"/>
              <a:cs typeface="Lucida Sans Unicode"/>
            </a:endParaRPr>
          </a:p>
          <a:p>
            <a:pPr marL="12700">
              <a:lnSpc>
                <a:spcPct val="100000"/>
              </a:lnSpc>
              <a:spcBef>
                <a:spcPts val="2014"/>
              </a:spcBef>
            </a:pPr>
            <a:r>
              <a:rPr sz="1700" dirty="0">
                <a:latin typeface="Lucida Sans Unicode"/>
                <a:cs typeface="Lucida Sans Unicode"/>
              </a:rPr>
              <a:t>RESCISSION</a:t>
            </a:r>
            <a:r>
              <a:rPr sz="1700" spc="-55" dirty="0">
                <a:latin typeface="Lucida Sans Unicode"/>
                <a:cs typeface="Lucida Sans Unicode"/>
              </a:rPr>
              <a:t> </a:t>
            </a:r>
            <a:r>
              <a:rPr sz="1700" dirty="0">
                <a:latin typeface="Lucida Sans Unicode"/>
                <a:cs typeface="Lucida Sans Unicode"/>
              </a:rPr>
              <a:t>OF</a:t>
            </a:r>
            <a:r>
              <a:rPr sz="1700" spc="-15" dirty="0">
                <a:latin typeface="Lucida Sans Unicode"/>
                <a:cs typeface="Lucida Sans Unicode"/>
              </a:rPr>
              <a:t> </a:t>
            </a:r>
            <a:r>
              <a:rPr sz="1700" dirty="0">
                <a:latin typeface="Lucida Sans Unicode"/>
                <a:cs typeface="Lucida Sans Unicode"/>
              </a:rPr>
              <a:t>THE</a:t>
            </a:r>
            <a:r>
              <a:rPr sz="1700" spc="-45" dirty="0">
                <a:latin typeface="Lucida Sans Unicode"/>
                <a:cs typeface="Lucida Sans Unicode"/>
              </a:rPr>
              <a:t> </a:t>
            </a:r>
            <a:r>
              <a:rPr sz="1700" spc="-10" dirty="0">
                <a:latin typeface="Lucida Sans Unicode"/>
                <a:cs typeface="Lucida Sans Unicode"/>
              </a:rPr>
              <a:t>CONTRACT</a:t>
            </a:r>
            <a:endParaRPr sz="1700">
              <a:latin typeface="Lucida Sans Unicode"/>
              <a:cs typeface="Lucida Sans Unicode"/>
            </a:endParaRPr>
          </a:p>
          <a:p>
            <a:pPr marL="12700" marR="5080">
              <a:lnSpc>
                <a:spcPts val="2030"/>
              </a:lnSpc>
              <a:spcBef>
                <a:spcPts val="75"/>
              </a:spcBef>
              <a:tabLst>
                <a:tab pos="5781040" algn="l"/>
              </a:tabLst>
            </a:pPr>
            <a:r>
              <a:rPr sz="1700" dirty="0">
                <a:latin typeface="Lucida Sans Unicode"/>
                <a:cs typeface="Lucida Sans Unicode"/>
              </a:rPr>
              <a:t>Rescission</a:t>
            </a:r>
            <a:r>
              <a:rPr sz="1700" spc="-50" dirty="0">
                <a:latin typeface="Lucida Sans Unicode"/>
                <a:cs typeface="Lucida Sans Unicode"/>
              </a:rPr>
              <a:t> </a:t>
            </a:r>
            <a:r>
              <a:rPr sz="1700" dirty="0">
                <a:latin typeface="Lucida Sans Unicode"/>
                <a:cs typeface="Lucida Sans Unicode"/>
              </a:rPr>
              <a:t>means</a:t>
            </a:r>
            <a:r>
              <a:rPr sz="1700" spc="-40" dirty="0">
                <a:latin typeface="Lucida Sans Unicode"/>
                <a:cs typeface="Lucida Sans Unicode"/>
              </a:rPr>
              <a:t> </a:t>
            </a:r>
            <a:r>
              <a:rPr sz="1700" dirty="0">
                <a:latin typeface="Lucida Sans Unicode"/>
                <a:cs typeface="Lucida Sans Unicode"/>
              </a:rPr>
              <a:t>the</a:t>
            </a:r>
            <a:r>
              <a:rPr sz="1700" spc="-20" dirty="0">
                <a:latin typeface="Lucida Sans Unicode"/>
                <a:cs typeface="Lucida Sans Unicode"/>
              </a:rPr>
              <a:t> </a:t>
            </a:r>
            <a:r>
              <a:rPr sz="1700" dirty="0">
                <a:latin typeface="Lucida Sans Unicode"/>
                <a:cs typeface="Lucida Sans Unicode"/>
              </a:rPr>
              <a:t>setting</a:t>
            </a:r>
            <a:r>
              <a:rPr sz="1700" spc="-35" dirty="0">
                <a:latin typeface="Lucida Sans Unicode"/>
                <a:cs typeface="Lucida Sans Unicode"/>
              </a:rPr>
              <a:t> </a:t>
            </a:r>
            <a:r>
              <a:rPr sz="1700" dirty="0">
                <a:latin typeface="Lucida Sans Unicode"/>
                <a:cs typeface="Lucida Sans Unicode"/>
              </a:rPr>
              <a:t>aside</a:t>
            </a:r>
            <a:r>
              <a:rPr sz="1700" spc="-15" dirty="0">
                <a:latin typeface="Lucida Sans Unicode"/>
                <a:cs typeface="Lucida Sans Unicode"/>
              </a:rPr>
              <a:t> </a:t>
            </a:r>
            <a:r>
              <a:rPr sz="1700" dirty="0">
                <a:latin typeface="Lucida Sans Unicode"/>
                <a:cs typeface="Lucida Sans Unicode"/>
              </a:rPr>
              <a:t>of</a:t>
            </a:r>
            <a:r>
              <a:rPr sz="1700" spc="-25" dirty="0">
                <a:latin typeface="Lucida Sans Unicode"/>
                <a:cs typeface="Lucida Sans Unicode"/>
              </a:rPr>
              <a:t> </a:t>
            </a:r>
            <a:r>
              <a:rPr sz="1700" dirty="0">
                <a:latin typeface="Lucida Sans Unicode"/>
                <a:cs typeface="Lucida Sans Unicode"/>
              </a:rPr>
              <a:t>the</a:t>
            </a:r>
            <a:r>
              <a:rPr sz="1700" spc="-20" dirty="0">
                <a:latin typeface="Lucida Sans Unicode"/>
                <a:cs typeface="Lucida Sans Unicode"/>
              </a:rPr>
              <a:t> </a:t>
            </a:r>
            <a:r>
              <a:rPr sz="1700" dirty="0">
                <a:latin typeface="Lucida Sans Unicode"/>
                <a:cs typeface="Lucida Sans Unicode"/>
              </a:rPr>
              <a:t>contract.</a:t>
            </a:r>
            <a:r>
              <a:rPr sz="1700" spc="-15" dirty="0">
                <a:latin typeface="Lucida Sans Unicode"/>
                <a:cs typeface="Lucida Sans Unicode"/>
              </a:rPr>
              <a:t> </a:t>
            </a:r>
            <a:r>
              <a:rPr sz="1700" dirty="0">
                <a:latin typeface="Lucida Sans Unicode"/>
                <a:cs typeface="Lucida Sans Unicode"/>
              </a:rPr>
              <a:t>When</a:t>
            </a:r>
            <a:r>
              <a:rPr sz="1700" spc="-45" dirty="0">
                <a:latin typeface="Lucida Sans Unicode"/>
                <a:cs typeface="Lucida Sans Unicode"/>
              </a:rPr>
              <a:t> </a:t>
            </a:r>
            <a:r>
              <a:rPr sz="1700" dirty="0">
                <a:latin typeface="Lucida Sans Unicode"/>
                <a:cs typeface="Lucida Sans Unicode"/>
              </a:rPr>
              <a:t>there</a:t>
            </a:r>
            <a:r>
              <a:rPr sz="1700" spc="-10" dirty="0">
                <a:latin typeface="Lucida Sans Unicode"/>
                <a:cs typeface="Lucida Sans Unicode"/>
              </a:rPr>
              <a:t> </a:t>
            </a:r>
            <a:r>
              <a:rPr sz="1700" dirty="0">
                <a:latin typeface="Lucida Sans Unicode"/>
                <a:cs typeface="Lucida Sans Unicode"/>
              </a:rPr>
              <a:t>is</a:t>
            </a:r>
            <a:r>
              <a:rPr sz="1700" spc="-35" dirty="0">
                <a:latin typeface="Lucida Sans Unicode"/>
                <a:cs typeface="Lucida Sans Unicode"/>
              </a:rPr>
              <a:t> </a:t>
            </a:r>
            <a:r>
              <a:rPr sz="1700" dirty="0">
                <a:latin typeface="Lucida Sans Unicode"/>
                <a:cs typeface="Lucida Sans Unicode"/>
              </a:rPr>
              <a:t>a</a:t>
            </a:r>
            <a:r>
              <a:rPr sz="1700" spc="-15" dirty="0">
                <a:latin typeface="Lucida Sans Unicode"/>
                <a:cs typeface="Lucida Sans Unicode"/>
              </a:rPr>
              <a:t> </a:t>
            </a:r>
            <a:r>
              <a:rPr sz="1700" dirty="0">
                <a:latin typeface="Lucida Sans Unicode"/>
                <a:cs typeface="Lucida Sans Unicode"/>
              </a:rPr>
              <a:t>breach</a:t>
            </a:r>
            <a:r>
              <a:rPr sz="1700" spc="-20" dirty="0">
                <a:latin typeface="Lucida Sans Unicode"/>
                <a:cs typeface="Lucida Sans Unicode"/>
              </a:rPr>
              <a:t> </a:t>
            </a:r>
            <a:r>
              <a:rPr sz="1700" dirty="0">
                <a:latin typeface="Lucida Sans Unicode"/>
                <a:cs typeface="Lucida Sans Unicode"/>
              </a:rPr>
              <a:t>of</a:t>
            </a:r>
            <a:r>
              <a:rPr sz="1700" spc="-10" dirty="0">
                <a:latin typeface="Lucida Sans Unicode"/>
                <a:cs typeface="Lucida Sans Unicode"/>
              </a:rPr>
              <a:t> </a:t>
            </a:r>
            <a:r>
              <a:rPr sz="1700" dirty="0">
                <a:latin typeface="Lucida Sans Unicode"/>
                <a:cs typeface="Lucida Sans Unicode"/>
              </a:rPr>
              <a:t>contract</a:t>
            </a:r>
            <a:r>
              <a:rPr sz="1700" spc="-20" dirty="0">
                <a:latin typeface="Lucida Sans Unicode"/>
                <a:cs typeface="Lucida Sans Unicode"/>
              </a:rPr>
              <a:t> </a:t>
            </a:r>
            <a:r>
              <a:rPr sz="1700" dirty="0">
                <a:latin typeface="Lucida Sans Unicode"/>
                <a:cs typeface="Lucida Sans Unicode"/>
              </a:rPr>
              <a:t>by</a:t>
            </a:r>
            <a:r>
              <a:rPr sz="1700" spc="-25" dirty="0">
                <a:latin typeface="Lucida Sans Unicode"/>
                <a:cs typeface="Lucida Sans Unicode"/>
              </a:rPr>
              <a:t> </a:t>
            </a:r>
            <a:r>
              <a:rPr sz="1700" dirty="0">
                <a:latin typeface="Lucida Sans Unicode"/>
                <a:cs typeface="Lucida Sans Unicode"/>
              </a:rPr>
              <a:t>one</a:t>
            </a:r>
            <a:r>
              <a:rPr sz="1700" spc="-20" dirty="0">
                <a:latin typeface="Lucida Sans Unicode"/>
                <a:cs typeface="Lucida Sans Unicode"/>
              </a:rPr>
              <a:t> </a:t>
            </a:r>
            <a:r>
              <a:rPr sz="1700" spc="-10" dirty="0">
                <a:latin typeface="Lucida Sans Unicode"/>
                <a:cs typeface="Lucida Sans Unicode"/>
              </a:rPr>
              <a:t>party, </a:t>
            </a:r>
            <a:r>
              <a:rPr sz="1700" dirty="0">
                <a:latin typeface="Lucida Sans Unicode"/>
                <a:cs typeface="Lucida Sans Unicode"/>
              </a:rPr>
              <a:t>the</a:t>
            </a:r>
            <a:r>
              <a:rPr sz="1700" spc="-25" dirty="0">
                <a:latin typeface="Lucida Sans Unicode"/>
                <a:cs typeface="Lucida Sans Unicode"/>
              </a:rPr>
              <a:t> </a:t>
            </a:r>
            <a:r>
              <a:rPr sz="1700" dirty="0">
                <a:latin typeface="Lucida Sans Unicode"/>
                <a:cs typeface="Lucida Sans Unicode"/>
              </a:rPr>
              <a:t>aggrieved</a:t>
            </a:r>
            <a:r>
              <a:rPr sz="1700" spc="-40" dirty="0">
                <a:latin typeface="Lucida Sans Unicode"/>
                <a:cs typeface="Lucida Sans Unicode"/>
              </a:rPr>
              <a:t> </a:t>
            </a:r>
            <a:r>
              <a:rPr sz="1700" dirty="0">
                <a:latin typeface="Lucida Sans Unicode"/>
                <a:cs typeface="Lucida Sans Unicode"/>
              </a:rPr>
              <a:t>party</a:t>
            </a:r>
            <a:r>
              <a:rPr sz="1700" spc="-25" dirty="0">
                <a:latin typeface="Lucida Sans Unicode"/>
                <a:cs typeface="Lucida Sans Unicode"/>
              </a:rPr>
              <a:t> </a:t>
            </a:r>
            <a:r>
              <a:rPr sz="1700" dirty="0">
                <a:latin typeface="Lucida Sans Unicode"/>
                <a:cs typeface="Lucida Sans Unicode"/>
              </a:rPr>
              <a:t>may</a:t>
            </a:r>
            <a:r>
              <a:rPr sz="1700" spc="-35" dirty="0">
                <a:latin typeface="Lucida Sans Unicode"/>
                <a:cs typeface="Lucida Sans Unicode"/>
              </a:rPr>
              <a:t> </a:t>
            </a:r>
            <a:r>
              <a:rPr sz="1700" dirty="0">
                <a:latin typeface="Lucida Sans Unicode"/>
                <a:cs typeface="Lucida Sans Unicode"/>
              </a:rPr>
              <a:t>rescind</a:t>
            </a:r>
            <a:r>
              <a:rPr sz="1700" spc="-30" dirty="0">
                <a:latin typeface="Lucida Sans Unicode"/>
                <a:cs typeface="Lucida Sans Unicode"/>
              </a:rPr>
              <a:t> </a:t>
            </a:r>
            <a:r>
              <a:rPr sz="1700" dirty="0">
                <a:latin typeface="Lucida Sans Unicode"/>
                <a:cs typeface="Lucida Sans Unicode"/>
              </a:rPr>
              <a:t>(</a:t>
            </a:r>
            <a:r>
              <a:rPr sz="1700" spc="-20" dirty="0">
                <a:latin typeface="Lucida Sans Unicode"/>
                <a:cs typeface="Lucida Sans Unicode"/>
              </a:rPr>
              <a:t> </a:t>
            </a:r>
            <a:r>
              <a:rPr sz="1700" dirty="0">
                <a:latin typeface="Lucida Sans Unicode"/>
                <a:cs typeface="Lucida Sans Unicode"/>
              </a:rPr>
              <a:t>cancel)</a:t>
            </a:r>
            <a:r>
              <a:rPr sz="1700" spc="-40" dirty="0">
                <a:latin typeface="Lucida Sans Unicode"/>
                <a:cs typeface="Lucida Sans Unicode"/>
              </a:rPr>
              <a:t> </a:t>
            </a:r>
            <a:r>
              <a:rPr sz="1700" dirty="0">
                <a:latin typeface="Lucida Sans Unicode"/>
                <a:cs typeface="Lucida Sans Unicode"/>
              </a:rPr>
              <a:t>the</a:t>
            </a:r>
            <a:r>
              <a:rPr sz="1700" spc="-35" dirty="0">
                <a:latin typeface="Lucida Sans Unicode"/>
                <a:cs typeface="Lucida Sans Unicode"/>
              </a:rPr>
              <a:t> </a:t>
            </a:r>
            <a:r>
              <a:rPr sz="1700" spc="-10" dirty="0">
                <a:latin typeface="Lucida Sans Unicode"/>
                <a:cs typeface="Lucida Sans Unicode"/>
              </a:rPr>
              <a:t>contract</a:t>
            </a:r>
            <a:r>
              <a:rPr sz="1700" dirty="0">
                <a:latin typeface="Lucida Sans Unicode"/>
                <a:cs typeface="Lucida Sans Unicode"/>
              </a:rPr>
              <a:t>	&amp;</a:t>
            </a:r>
            <a:r>
              <a:rPr sz="1700" spc="-25" dirty="0">
                <a:latin typeface="Lucida Sans Unicode"/>
                <a:cs typeface="Lucida Sans Unicode"/>
              </a:rPr>
              <a:t> </a:t>
            </a:r>
            <a:r>
              <a:rPr sz="1700" dirty="0">
                <a:latin typeface="Lucida Sans Unicode"/>
                <a:cs typeface="Lucida Sans Unicode"/>
              </a:rPr>
              <a:t>no</a:t>
            </a:r>
            <a:r>
              <a:rPr sz="1700" spc="-20" dirty="0">
                <a:latin typeface="Lucida Sans Unicode"/>
                <a:cs typeface="Lucida Sans Unicode"/>
              </a:rPr>
              <a:t> </a:t>
            </a:r>
            <a:r>
              <a:rPr sz="1700" dirty="0">
                <a:latin typeface="Lucida Sans Unicode"/>
                <a:cs typeface="Lucida Sans Unicode"/>
              </a:rPr>
              <a:t>need</a:t>
            </a:r>
            <a:r>
              <a:rPr sz="1700" spc="-30" dirty="0">
                <a:latin typeface="Lucida Sans Unicode"/>
                <a:cs typeface="Lucida Sans Unicode"/>
              </a:rPr>
              <a:t> </a:t>
            </a:r>
            <a:r>
              <a:rPr sz="1700" dirty="0">
                <a:latin typeface="Lucida Sans Unicode"/>
                <a:cs typeface="Lucida Sans Unicode"/>
              </a:rPr>
              <a:t>of</a:t>
            </a:r>
            <a:r>
              <a:rPr sz="1700" spc="-15" dirty="0">
                <a:latin typeface="Lucida Sans Unicode"/>
                <a:cs typeface="Lucida Sans Unicode"/>
              </a:rPr>
              <a:t> </a:t>
            </a:r>
            <a:r>
              <a:rPr sz="1700" dirty="0">
                <a:latin typeface="Lucida Sans Unicode"/>
                <a:cs typeface="Lucida Sans Unicode"/>
              </a:rPr>
              <a:t>performing</a:t>
            </a:r>
            <a:r>
              <a:rPr sz="1700" spc="-35" dirty="0">
                <a:latin typeface="Lucida Sans Unicode"/>
                <a:cs typeface="Lucida Sans Unicode"/>
              </a:rPr>
              <a:t> </a:t>
            </a:r>
            <a:r>
              <a:rPr sz="1700" dirty="0">
                <a:latin typeface="Lucida Sans Unicode"/>
                <a:cs typeface="Lucida Sans Unicode"/>
              </a:rPr>
              <a:t>his</a:t>
            </a:r>
            <a:r>
              <a:rPr sz="1700" spc="-40" dirty="0">
                <a:latin typeface="Lucida Sans Unicode"/>
                <a:cs typeface="Lucida Sans Unicode"/>
              </a:rPr>
              <a:t> </a:t>
            </a:r>
            <a:r>
              <a:rPr sz="1700" dirty="0">
                <a:latin typeface="Lucida Sans Unicode"/>
                <a:cs typeface="Lucida Sans Unicode"/>
              </a:rPr>
              <a:t>part</a:t>
            </a:r>
            <a:r>
              <a:rPr sz="1700" spc="-10" dirty="0">
                <a:latin typeface="Lucida Sans Unicode"/>
                <a:cs typeface="Lucida Sans Unicode"/>
              </a:rPr>
              <a:t> </a:t>
            </a:r>
            <a:r>
              <a:rPr sz="1700" dirty="0">
                <a:latin typeface="Lucida Sans Unicode"/>
                <a:cs typeface="Lucida Sans Unicode"/>
              </a:rPr>
              <a:t>of</a:t>
            </a:r>
            <a:r>
              <a:rPr sz="1700" spc="-30" dirty="0">
                <a:latin typeface="Lucida Sans Unicode"/>
                <a:cs typeface="Lucida Sans Unicode"/>
              </a:rPr>
              <a:t> </a:t>
            </a:r>
            <a:r>
              <a:rPr sz="1700" spc="-25" dirty="0">
                <a:latin typeface="Lucida Sans Unicode"/>
                <a:cs typeface="Lucida Sans Unicode"/>
              </a:rPr>
              <a:t>the </a:t>
            </a:r>
            <a:r>
              <a:rPr sz="1700" spc="-10" dirty="0">
                <a:latin typeface="Lucida Sans Unicode"/>
                <a:cs typeface="Lucida Sans Unicode"/>
              </a:rPr>
              <a:t>contract.</a:t>
            </a:r>
            <a:endParaRPr sz="1700">
              <a:latin typeface="Lucida Sans Unicode"/>
              <a:cs typeface="Lucida Sans Unicode"/>
            </a:endParaRPr>
          </a:p>
          <a:p>
            <a:pPr marL="12700">
              <a:lnSpc>
                <a:spcPts val="1964"/>
              </a:lnSpc>
            </a:pPr>
            <a:r>
              <a:rPr sz="1700" spc="-10" dirty="0">
                <a:latin typeface="Lucida Sans Unicode"/>
                <a:cs typeface="Lucida Sans Unicode"/>
              </a:rPr>
              <a:t>DAMAGES</a:t>
            </a:r>
            <a:endParaRPr sz="1700">
              <a:latin typeface="Lucida Sans Unicode"/>
              <a:cs typeface="Lucida Sans Unicode"/>
            </a:endParaRPr>
          </a:p>
          <a:p>
            <a:pPr marL="12700" marR="721360">
              <a:lnSpc>
                <a:spcPts val="2030"/>
              </a:lnSpc>
              <a:spcBef>
                <a:spcPts val="70"/>
              </a:spcBef>
            </a:pPr>
            <a:r>
              <a:rPr sz="1700" dirty="0">
                <a:latin typeface="Lucida Sans Unicode"/>
                <a:cs typeface="Lucida Sans Unicode"/>
              </a:rPr>
              <a:t>The</a:t>
            </a:r>
            <a:r>
              <a:rPr sz="1700" spc="-30" dirty="0">
                <a:latin typeface="Lucida Sans Unicode"/>
                <a:cs typeface="Lucida Sans Unicode"/>
              </a:rPr>
              <a:t> </a:t>
            </a:r>
            <a:r>
              <a:rPr sz="1700" dirty="0">
                <a:latin typeface="Lucida Sans Unicode"/>
                <a:cs typeface="Lucida Sans Unicode"/>
              </a:rPr>
              <a:t>term</a:t>
            </a:r>
            <a:r>
              <a:rPr sz="1700" spc="-15" dirty="0">
                <a:latin typeface="Lucida Sans Unicode"/>
                <a:cs typeface="Lucida Sans Unicode"/>
              </a:rPr>
              <a:t> </a:t>
            </a:r>
            <a:r>
              <a:rPr sz="1700" dirty="0">
                <a:latin typeface="Lucida Sans Unicode"/>
                <a:cs typeface="Lucida Sans Unicode"/>
              </a:rPr>
              <a:t>damages</a:t>
            </a:r>
            <a:r>
              <a:rPr sz="1700" spc="-35" dirty="0">
                <a:latin typeface="Lucida Sans Unicode"/>
                <a:cs typeface="Lucida Sans Unicode"/>
              </a:rPr>
              <a:t> </a:t>
            </a:r>
            <a:r>
              <a:rPr sz="1700" dirty="0">
                <a:latin typeface="Lucida Sans Unicode"/>
                <a:cs typeface="Lucida Sans Unicode"/>
              </a:rPr>
              <a:t>is</a:t>
            </a:r>
            <a:r>
              <a:rPr sz="1700" spc="-20" dirty="0">
                <a:latin typeface="Lucida Sans Unicode"/>
                <a:cs typeface="Lucida Sans Unicode"/>
              </a:rPr>
              <a:t> </a:t>
            </a:r>
            <a:r>
              <a:rPr sz="1700" dirty="0">
                <a:latin typeface="Lucida Sans Unicode"/>
                <a:cs typeface="Lucida Sans Unicode"/>
              </a:rPr>
              <a:t>used</a:t>
            </a:r>
            <a:r>
              <a:rPr sz="1700" spc="-40" dirty="0">
                <a:latin typeface="Lucida Sans Unicode"/>
                <a:cs typeface="Lucida Sans Unicode"/>
              </a:rPr>
              <a:t> </a:t>
            </a:r>
            <a:r>
              <a:rPr sz="1700" dirty="0">
                <a:latin typeface="Lucida Sans Unicode"/>
                <a:cs typeface="Lucida Sans Unicode"/>
              </a:rPr>
              <a:t>to</a:t>
            </a:r>
            <a:r>
              <a:rPr sz="1700" spc="-10" dirty="0">
                <a:latin typeface="Lucida Sans Unicode"/>
                <a:cs typeface="Lucida Sans Unicode"/>
              </a:rPr>
              <a:t> </a:t>
            </a:r>
            <a:r>
              <a:rPr sz="1700" dirty="0">
                <a:latin typeface="Lucida Sans Unicode"/>
                <a:cs typeface="Lucida Sans Unicode"/>
              </a:rPr>
              <a:t>mean</a:t>
            </a:r>
            <a:r>
              <a:rPr sz="1700" spc="-30" dirty="0">
                <a:latin typeface="Lucida Sans Unicode"/>
                <a:cs typeface="Lucida Sans Unicode"/>
              </a:rPr>
              <a:t> </a:t>
            </a:r>
            <a:r>
              <a:rPr sz="1700" dirty="0">
                <a:latin typeface="Lucida Sans Unicode"/>
                <a:cs typeface="Lucida Sans Unicode"/>
              </a:rPr>
              <a:t>monetary</a:t>
            </a:r>
            <a:r>
              <a:rPr sz="1700" spc="-25" dirty="0">
                <a:latin typeface="Lucida Sans Unicode"/>
                <a:cs typeface="Lucida Sans Unicode"/>
              </a:rPr>
              <a:t> </a:t>
            </a:r>
            <a:r>
              <a:rPr sz="1700" dirty="0">
                <a:latin typeface="Lucida Sans Unicode"/>
                <a:cs typeface="Lucida Sans Unicode"/>
              </a:rPr>
              <a:t>compensation</a:t>
            </a:r>
            <a:r>
              <a:rPr sz="1700" spc="-30" dirty="0">
                <a:latin typeface="Lucida Sans Unicode"/>
                <a:cs typeface="Lucida Sans Unicode"/>
              </a:rPr>
              <a:t> </a:t>
            </a:r>
            <a:r>
              <a:rPr sz="1700" dirty="0">
                <a:latin typeface="Lucida Sans Unicode"/>
                <a:cs typeface="Lucida Sans Unicode"/>
              </a:rPr>
              <a:t>as</a:t>
            </a:r>
            <a:r>
              <a:rPr sz="1700" spc="-30" dirty="0">
                <a:latin typeface="Lucida Sans Unicode"/>
                <a:cs typeface="Lucida Sans Unicode"/>
              </a:rPr>
              <a:t> </a:t>
            </a:r>
            <a:r>
              <a:rPr sz="1700" dirty="0">
                <a:latin typeface="Lucida Sans Unicode"/>
                <a:cs typeface="Lucida Sans Unicode"/>
              </a:rPr>
              <a:t>a</a:t>
            </a:r>
            <a:r>
              <a:rPr sz="1700" spc="-15" dirty="0">
                <a:latin typeface="Lucida Sans Unicode"/>
                <a:cs typeface="Lucida Sans Unicode"/>
              </a:rPr>
              <a:t> </a:t>
            </a:r>
            <a:r>
              <a:rPr sz="1700" dirty="0">
                <a:latin typeface="Lucida Sans Unicode"/>
                <a:cs typeface="Lucida Sans Unicode"/>
              </a:rPr>
              <a:t>substitute</a:t>
            </a:r>
            <a:r>
              <a:rPr sz="1700" spc="-35" dirty="0">
                <a:latin typeface="Lucida Sans Unicode"/>
                <a:cs typeface="Lucida Sans Unicode"/>
              </a:rPr>
              <a:t> </a:t>
            </a:r>
            <a:r>
              <a:rPr sz="1700" dirty="0">
                <a:latin typeface="Lucida Sans Unicode"/>
                <a:cs typeface="Lucida Sans Unicode"/>
              </a:rPr>
              <a:t>for</a:t>
            </a:r>
            <a:r>
              <a:rPr sz="1700" spc="-5" dirty="0">
                <a:latin typeface="Lucida Sans Unicode"/>
                <a:cs typeface="Lucida Sans Unicode"/>
              </a:rPr>
              <a:t> </a:t>
            </a:r>
            <a:r>
              <a:rPr sz="1700" dirty="0">
                <a:latin typeface="Lucida Sans Unicode"/>
                <a:cs typeface="Lucida Sans Unicode"/>
              </a:rPr>
              <a:t>the</a:t>
            </a:r>
            <a:r>
              <a:rPr sz="1700" spc="-35" dirty="0">
                <a:latin typeface="Lucida Sans Unicode"/>
                <a:cs typeface="Lucida Sans Unicode"/>
              </a:rPr>
              <a:t> </a:t>
            </a:r>
            <a:r>
              <a:rPr sz="1700" spc="-10" dirty="0">
                <a:latin typeface="Lucida Sans Unicode"/>
                <a:cs typeface="Lucida Sans Unicode"/>
              </a:rPr>
              <a:t>promised performance.</a:t>
            </a:r>
            <a:endParaRPr sz="1700">
              <a:latin typeface="Lucida Sans Unicode"/>
              <a:cs typeface="Lucida Sans Unicode"/>
            </a:endParaRPr>
          </a:p>
          <a:p>
            <a:pPr marL="12700">
              <a:lnSpc>
                <a:spcPts val="1964"/>
              </a:lnSpc>
            </a:pPr>
            <a:r>
              <a:rPr sz="1700" spc="-10" dirty="0">
                <a:latin typeface="Lucida Sans Unicode"/>
                <a:cs typeface="Lucida Sans Unicode"/>
              </a:rPr>
              <a:t>TYPES:</a:t>
            </a:r>
            <a:endParaRPr sz="1700">
              <a:latin typeface="Lucida Sans Unicode"/>
              <a:cs typeface="Lucida Sans Unicode"/>
            </a:endParaRPr>
          </a:p>
          <a:p>
            <a:pPr marL="469265" indent="-456565">
              <a:lnSpc>
                <a:spcPts val="2030"/>
              </a:lnSpc>
              <a:buClr>
                <a:srgbClr val="2CA1BE"/>
              </a:buClr>
              <a:buSzPct val="67647"/>
              <a:buAutoNum type="arabicPeriod"/>
              <a:tabLst>
                <a:tab pos="469265" algn="l"/>
              </a:tabLst>
            </a:pPr>
            <a:r>
              <a:rPr sz="1700" dirty="0">
                <a:latin typeface="Lucida Sans Unicode"/>
                <a:cs typeface="Lucida Sans Unicode"/>
              </a:rPr>
              <a:t>Ordinary</a:t>
            </a:r>
            <a:r>
              <a:rPr sz="1700" spc="-40" dirty="0">
                <a:latin typeface="Lucida Sans Unicode"/>
                <a:cs typeface="Lucida Sans Unicode"/>
              </a:rPr>
              <a:t> </a:t>
            </a:r>
            <a:r>
              <a:rPr sz="1700" dirty="0">
                <a:latin typeface="Lucida Sans Unicode"/>
                <a:cs typeface="Lucida Sans Unicode"/>
              </a:rPr>
              <a:t>or</a:t>
            </a:r>
            <a:r>
              <a:rPr sz="1700" spc="-45" dirty="0">
                <a:latin typeface="Lucida Sans Unicode"/>
                <a:cs typeface="Lucida Sans Unicode"/>
              </a:rPr>
              <a:t> </a:t>
            </a:r>
            <a:r>
              <a:rPr sz="1700" dirty="0">
                <a:latin typeface="Lucida Sans Unicode"/>
                <a:cs typeface="Lucida Sans Unicode"/>
              </a:rPr>
              <a:t>general</a:t>
            </a:r>
            <a:r>
              <a:rPr sz="1700" spc="-45" dirty="0">
                <a:latin typeface="Lucida Sans Unicode"/>
                <a:cs typeface="Lucida Sans Unicode"/>
              </a:rPr>
              <a:t> </a:t>
            </a:r>
            <a:r>
              <a:rPr sz="1700" spc="-10" dirty="0">
                <a:latin typeface="Lucida Sans Unicode"/>
                <a:cs typeface="Lucida Sans Unicode"/>
              </a:rPr>
              <a:t>damages</a:t>
            </a:r>
            <a:endParaRPr sz="1700">
              <a:latin typeface="Lucida Sans Unicode"/>
              <a:cs typeface="Lucida Sans Unicode"/>
            </a:endParaRPr>
          </a:p>
          <a:p>
            <a:pPr marL="469265" indent="-456565">
              <a:lnSpc>
                <a:spcPts val="2035"/>
              </a:lnSpc>
              <a:buClr>
                <a:srgbClr val="2CA1BE"/>
              </a:buClr>
              <a:buSzPct val="67647"/>
              <a:buAutoNum type="arabicPeriod"/>
              <a:tabLst>
                <a:tab pos="469265" algn="l"/>
              </a:tabLst>
            </a:pPr>
            <a:r>
              <a:rPr sz="1700" dirty="0">
                <a:latin typeface="Lucida Sans Unicode"/>
                <a:cs typeface="Lucida Sans Unicode"/>
              </a:rPr>
              <a:t>Special</a:t>
            </a:r>
            <a:r>
              <a:rPr sz="1700" spc="-40" dirty="0">
                <a:latin typeface="Lucida Sans Unicode"/>
                <a:cs typeface="Lucida Sans Unicode"/>
              </a:rPr>
              <a:t> </a:t>
            </a:r>
            <a:r>
              <a:rPr sz="1700" spc="-10" dirty="0">
                <a:latin typeface="Lucida Sans Unicode"/>
                <a:cs typeface="Lucida Sans Unicode"/>
              </a:rPr>
              <a:t>damages</a:t>
            </a:r>
            <a:endParaRPr sz="1700">
              <a:latin typeface="Lucida Sans Unicode"/>
              <a:cs typeface="Lucida Sans Unicode"/>
            </a:endParaRPr>
          </a:p>
          <a:p>
            <a:pPr marL="469265" indent="-456565">
              <a:lnSpc>
                <a:spcPts val="2035"/>
              </a:lnSpc>
              <a:buClr>
                <a:srgbClr val="2CA1BE"/>
              </a:buClr>
              <a:buSzPct val="67647"/>
              <a:buAutoNum type="arabicPeriod"/>
              <a:tabLst>
                <a:tab pos="469265" algn="l"/>
              </a:tabLst>
            </a:pPr>
            <a:r>
              <a:rPr sz="1700" dirty="0">
                <a:latin typeface="Lucida Sans Unicode"/>
                <a:cs typeface="Lucida Sans Unicode"/>
              </a:rPr>
              <a:t>Exemplary</a:t>
            </a:r>
            <a:r>
              <a:rPr sz="1700" spc="-55" dirty="0">
                <a:latin typeface="Lucida Sans Unicode"/>
                <a:cs typeface="Lucida Sans Unicode"/>
              </a:rPr>
              <a:t> </a:t>
            </a:r>
            <a:r>
              <a:rPr sz="1700" dirty="0">
                <a:latin typeface="Lucida Sans Unicode"/>
                <a:cs typeface="Lucida Sans Unicode"/>
              </a:rPr>
              <a:t>or</a:t>
            </a:r>
            <a:r>
              <a:rPr sz="1700" spc="-35" dirty="0">
                <a:latin typeface="Lucida Sans Unicode"/>
                <a:cs typeface="Lucida Sans Unicode"/>
              </a:rPr>
              <a:t> </a:t>
            </a:r>
            <a:r>
              <a:rPr sz="1700" dirty="0">
                <a:latin typeface="Lucida Sans Unicode"/>
                <a:cs typeface="Lucida Sans Unicode"/>
              </a:rPr>
              <a:t>vindictive</a:t>
            </a:r>
            <a:r>
              <a:rPr sz="1700" spc="-50" dirty="0">
                <a:latin typeface="Lucida Sans Unicode"/>
                <a:cs typeface="Lucida Sans Unicode"/>
              </a:rPr>
              <a:t> </a:t>
            </a:r>
            <a:r>
              <a:rPr sz="1700" spc="-10" dirty="0">
                <a:latin typeface="Lucida Sans Unicode"/>
                <a:cs typeface="Lucida Sans Unicode"/>
              </a:rPr>
              <a:t>damages</a:t>
            </a:r>
            <a:endParaRPr sz="1700">
              <a:latin typeface="Lucida Sans Unicode"/>
              <a:cs typeface="Lucida Sans Unicode"/>
            </a:endParaRPr>
          </a:p>
          <a:p>
            <a:pPr marL="469265" indent="-456565">
              <a:lnSpc>
                <a:spcPts val="2030"/>
              </a:lnSpc>
              <a:buClr>
                <a:srgbClr val="2CA1BE"/>
              </a:buClr>
              <a:buSzPct val="67647"/>
              <a:buAutoNum type="arabicPeriod"/>
              <a:tabLst>
                <a:tab pos="469265" algn="l"/>
              </a:tabLst>
            </a:pPr>
            <a:r>
              <a:rPr sz="1700" dirty="0">
                <a:latin typeface="Lucida Sans Unicode"/>
                <a:cs typeface="Lucida Sans Unicode"/>
              </a:rPr>
              <a:t>Nominal</a:t>
            </a:r>
            <a:r>
              <a:rPr sz="1700" spc="-60" dirty="0">
                <a:latin typeface="Lucida Sans Unicode"/>
                <a:cs typeface="Lucida Sans Unicode"/>
              </a:rPr>
              <a:t> </a:t>
            </a:r>
            <a:r>
              <a:rPr sz="1700" spc="-10" dirty="0">
                <a:latin typeface="Lucida Sans Unicode"/>
                <a:cs typeface="Lucida Sans Unicode"/>
              </a:rPr>
              <a:t>damages</a:t>
            </a:r>
            <a:endParaRPr sz="1700">
              <a:latin typeface="Lucida Sans Unicode"/>
              <a:cs typeface="Lucida Sans Unicode"/>
            </a:endParaRPr>
          </a:p>
          <a:p>
            <a:pPr marL="469265" indent="-456565">
              <a:lnSpc>
                <a:spcPts val="2035"/>
              </a:lnSpc>
              <a:buClr>
                <a:srgbClr val="2CA1BE"/>
              </a:buClr>
              <a:buSzPct val="67647"/>
              <a:buAutoNum type="arabicPeriod"/>
              <a:tabLst>
                <a:tab pos="469265" algn="l"/>
              </a:tabLst>
            </a:pPr>
            <a:r>
              <a:rPr sz="1700" dirty="0">
                <a:latin typeface="Lucida Sans Unicode"/>
                <a:cs typeface="Lucida Sans Unicode"/>
              </a:rPr>
              <a:t>Liquidated</a:t>
            </a:r>
            <a:r>
              <a:rPr sz="1700" spc="-25" dirty="0">
                <a:latin typeface="Lucida Sans Unicode"/>
                <a:cs typeface="Lucida Sans Unicode"/>
              </a:rPr>
              <a:t> </a:t>
            </a:r>
            <a:r>
              <a:rPr sz="1700" dirty="0">
                <a:latin typeface="Lucida Sans Unicode"/>
                <a:cs typeface="Lucida Sans Unicode"/>
              </a:rPr>
              <a:t>damages</a:t>
            </a:r>
            <a:r>
              <a:rPr sz="1700" spc="-45" dirty="0">
                <a:latin typeface="Lucida Sans Unicode"/>
                <a:cs typeface="Lucida Sans Unicode"/>
              </a:rPr>
              <a:t> </a:t>
            </a:r>
            <a:r>
              <a:rPr sz="1700" dirty="0">
                <a:latin typeface="Lucida Sans Unicode"/>
                <a:cs typeface="Lucida Sans Unicode"/>
              </a:rPr>
              <a:t>&amp;</a:t>
            </a:r>
            <a:r>
              <a:rPr sz="1700" spc="-30" dirty="0">
                <a:latin typeface="Lucida Sans Unicode"/>
                <a:cs typeface="Lucida Sans Unicode"/>
              </a:rPr>
              <a:t> </a:t>
            </a:r>
            <a:r>
              <a:rPr sz="1700" spc="-10" dirty="0">
                <a:latin typeface="Lucida Sans Unicode"/>
                <a:cs typeface="Lucida Sans Unicode"/>
              </a:rPr>
              <a:t>penalty</a:t>
            </a:r>
            <a:endParaRPr sz="1700">
              <a:latin typeface="Lucida Sans Unicode"/>
              <a:cs typeface="Lucida Sans Unicode"/>
            </a:endParaRPr>
          </a:p>
        </p:txBody>
      </p:sp>
      <p:pic>
        <p:nvPicPr>
          <p:cNvPr id="3" name="object 3"/>
          <p:cNvPicPr/>
          <p:nvPr/>
        </p:nvPicPr>
        <p:blipFill>
          <a:blip r:embed="rId2" cstate="print"/>
          <a:stretch>
            <a:fillRect/>
          </a:stretch>
        </p:blipFill>
        <p:spPr>
          <a:xfrm>
            <a:off x="2683761" y="134089"/>
            <a:ext cx="6672078" cy="29570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98068" y="596290"/>
            <a:ext cx="10110470" cy="5322570"/>
          </a:xfrm>
          <a:prstGeom prst="rect">
            <a:avLst/>
          </a:prstGeom>
        </p:spPr>
        <p:txBody>
          <a:bodyPr vert="horz" wrap="square" lIns="0" tIns="13335" rIns="0" bIns="0" rtlCol="0">
            <a:spAutoFit/>
          </a:bodyPr>
          <a:lstStyle/>
          <a:p>
            <a:pPr marL="12700" marR="165100">
              <a:lnSpc>
                <a:spcPct val="107600"/>
              </a:lnSpc>
              <a:spcBef>
                <a:spcPts val="105"/>
              </a:spcBef>
            </a:pPr>
            <a:r>
              <a:rPr sz="1900" dirty="0">
                <a:latin typeface="Lucida Sans Unicode"/>
                <a:cs typeface="Lucida Sans Unicode"/>
              </a:rPr>
              <a:t>Quantum</a:t>
            </a:r>
            <a:r>
              <a:rPr sz="1900" spc="-55" dirty="0">
                <a:latin typeface="Lucida Sans Unicode"/>
                <a:cs typeface="Lucida Sans Unicode"/>
              </a:rPr>
              <a:t> </a:t>
            </a:r>
            <a:r>
              <a:rPr sz="1900" dirty="0">
                <a:latin typeface="Lucida Sans Unicode"/>
                <a:cs typeface="Lucida Sans Unicode"/>
              </a:rPr>
              <a:t>meruit</a:t>
            </a:r>
            <a:r>
              <a:rPr sz="1900" spc="-30" dirty="0">
                <a:latin typeface="Lucida Sans Unicode"/>
                <a:cs typeface="Lucida Sans Unicode"/>
              </a:rPr>
              <a:t> </a:t>
            </a:r>
            <a:r>
              <a:rPr sz="1900" dirty="0">
                <a:latin typeface="Lucida Sans Unicode"/>
                <a:cs typeface="Lucida Sans Unicode"/>
              </a:rPr>
              <a:t>means</a:t>
            </a:r>
            <a:r>
              <a:rPr sz="1900" spc="-50" dirty="0">
                <a:latin typeface="Lucida Sans Unicode"/>
                <a:cs typeface="Lucida Sans Unicode"/>
              </a:rPr>
              <a:t> </a:t>
            </a:r>
            <a:r>
              <a:rPr sz="1900" dirty="0">
                <a:latin typeface="Lucida Sans Unicode"/>
                <a:cs typeface="Lucida Sans Unicode"/>
              </a:rPr>
              <a:t>“as</a:t>
            </a:r>
            <a:r>
              <a:rPr sz="1900" spc="-50" dirty="0">
                <a:latin typeface="Lucida Sans Unicode"/>
                <a:cs typeface="Lucida Sans Unicode"/>
              </a:rPr>
              <a:t> </a:t>
            </a:r>
            <a:r>
              <a:rPr sz="1900" dirty="0">
                <a:latin typeface="Lucida Sans Unicode"/>
                <a:cs typeface="Lucida Sans Unicode"/>
              </a:rPr>
              <a:t>much</a:t>
            </a:r>
            <a:r>
              <a:rPr sz="1900" spc="-50" dirty="0">
                <a:latin typeface="Lucida Sans Unicode"/>
                <a:cs typeface="Lucida Sans Unicode"/>
              </a:rPr>
              <a:t> </a:t>
            </a:r>
            <a:r>
              <a:rPr sz="1900" dirty="0">
                <a:latin typeface="Lucida Sans Unicode"/>
                <a:cs typeface="Lucida Sans Unicode"/>
              </a:rPr>
              <a:t>as</a:t>
            </a:r>
            <a:r>
              <a:rPr sz="1900" spc="-50" dirty="0">
                <a:latin typeface="Lucida Sans Unicode"/>
                <a:cs typeface="Lucida Sans Unicode"/>
              </a:rPr>
              <a:t> </a:t>
            </a:r>
            <a:r>
              <a:rPr sz="1900" dirty="0">
                <a:latin typeface="Lucida Sans Unicode"/>
                <a:cs typeface="Lucida Sans Unicode"/>
              </a:rPr>
              <a:t>is</a:t>
            </a:r>
            <a:r>
              <a:rPr sz="1900" spc="-60" dirty="0">
                <a:latin typeface="Lucida Sans Unicode"/>
                <a:cs typeface="Lucida Sans Unicode"/>
              </a:rPr>
              <a:t> </a:t>
            </a:r>
            <a:r>
              <a:rPr sz="1900" dirty="0">
                <a:latin typeface="Lucida Sans Unicode"/>
                <a:cs typeface="Lucida Sans Unicode"/>
              </a:rPr>
              <a:t>earned</a:t>
            </a:r>
            <a:r>
              <a:rPr sz="1900" spc="-30" dirty="0">
                <a:latin typeface="Lucida Sans Unicode"/>
                <a:cs typeface="Lucida Sans Unicode"/>
              </a:rPr>
              <a:t> </a:t>
            </a:r>
            <a:r>
              <a:rPr sz="1900" dirty="0">
                <a:latin typeface="Lucida Sans Unicode"/>
                <a:cs typeface="Lucida Sans Unicode"/>
              </a:rPr>
              <a:t>or</a:t>
            </a:r>
            <a:r>
              <a:rPr sz="1900" spc="-55" dirty="0">
                <a:latin typeface="Lucida Sans Unicode"/>
                <a:cs typeface="Lucida Sans Unicode"/>
              </a:rPr>
              <a:t> </a:t>
            </a:r>
            <a:r>
              <a:rPr sz="1900" dirty="0">
                <a:latin typeface="Lucida Sans Unicode"/>
                <a:cs typeface="Lucida Sans Unicode"/>
              </a:rPr>
              <a:t>according</a:t>
            </a:r>
            <a:r>
              <a:rPr sz="1900" spc="-35" dirty="0">
                <a:latin typeface="Lucida Sans Unicode"/>
                <a:cs typeface="Lucida Sans Unicode"/>
              </a:rPr>
              <a:t> </a:t>
            </a:r>
            <a:r>
              <a:rPr sz="1900" dirty="0">
                <a:latin typeface="Lucida Sans Unicode"/>
                <a:cs typeface="Lucida Sans Unicode"/>
              </a:rPr>
              <a:t>to</a:t>
            </a:r>
            <a:r>
              <a:rPr sz="1900" spc="-40" dirty="0">
                <a:latin typeface="Lucida Sans Unicode"/>
                <a:cs typeface="Lucida Sans Unicode"/>
              </a:rPr>
              <a:t> </a:t>
            </a:r>
            <a:r>
              <a:rPr sz="1900" dirty="0">
                <a:latin typeface="Lucida Sans Unicode"/>
                <a:cs typeface="Lucida Sans Unicode"/>
              </a:rPr>
              <a:t>the</a:t>
            </a:r>
            <a:r>
              <a:rPr sz="1900" spc="-55" dirty="0">
                <a:latin typeface="Lucida Sans Unicode"/>
                <a:cs typeface="Lucida Sans Unicode"/>
              </a:rPr>
              <a:t> </a:t>
            </a:r>
            <a:r>
              <a:rPr sz="1900" dirty="0">
                <a:latin typeface="Lucida Sans Unicode"/>
                <a:cs typeface="Lucida Sans Unicode"/>
              </a:rPr>
              <a:t>quantity</a:t>
            </a:r>
            <a:r>
              <a:rPr sz="1900" spc="-20" dirty="0">
                <a:latin typeface="Lucida Sans Unicode"/>
                <a:cs typeface="Lucida Sans Unicode"/>
              </a:rPr>
              <a:t> </a:t>
            </a:r>
            <a:r>
              <a:rPr sz="1900" dirty="0">
                <a:latin typeface="Lucida Sans Unicode"/>
                <a:cs typeface="Lucida Sans Unicode"/>
              </a:rPr>
              <a:t>of</a:t>
            </a:r>
            <a:r>
              <a:rPr sz="1900" spc="-55" dirty="0">
                <a:latin typeface="Lucida Sans Unicode"/>
                <a:cs typeface="Lucida Sans Unicode"/>
              </a:rPr>
              <a:t> </a:t>
            </a:r>
            <a:r>
              <a:rPr sz="1900" spc="-20" dirty="0">
                <a:latin typeface="Lucida Sans Unicode"/>
                <a:cs typeface="Lucida Sans Unicode"/>
              </a:rPr>
              <a:t>work </a:t>
            </a:r>
            <a:r>
              <a:rPr sz="1900" dirty="0">
                <a:latin typeface="Lucida Sans Unicode"/>
                <a:cs typeface="Lucida Sans Unicode"/>
              </a:rPr>
              <a:t>done”.</a:t>
            </a:r>
            <a:r>
              <a:rPr sz="1900" spc="-40" dirty="0">
                <a:latin typeface="Lucida Sans Unicode"/>
                <a:cs typeface="Lucida Sans Unicode"/>
              </a:rPr>
              <a:t> </a:t>
            </a:r>
            <a:r>
              <a:rPr sz="1900" dirty="0">
                <a:latin typeface="Lucida Sans Unicode"/>
                <a:cs typeface="Lucida Sans Unicode"/>
              </a:rPr>
              <a:t>A</a:t>
            </a:r>
            <a:r>
              <a:rPr sz="1900" spc="-60" dirty="0">
                <a:latin typeface="Lucida Sans Unicode"/>
                <a:cs typeface="Lucida Sans Unicode"/>
              </a:rPr>
              <a:t> </a:t>
            </a:r>
            <a:r>
              <a:rPr sz="1900" dirty="0">
                <a:latin typeface="Lucida Sans Unicode"/>
                <a:cs typeface="Lucida Sans Unicode"/>
              </a:rPr>
              <a:t>quantum</a:t>
            </a:r>
            <a:r>
              <a:rPr sz="1900" spc="-30" dirty="0">
                <a:latin typeface="Lucida Sans Unicode"/>
                <a:cs typeface="Lucida Sans Unicode"/>
              </a:rPr>
              <a:t> </a:t>
            </a:r>
            <a:r>
              <a:rPr sz="1900" dirty="0">
                <a:latin typeface="Lucida Sans Unicode"/>
                <a:cs typeface="Lucida Sans Unicode"/>
              </a:rPr>
              <a:t>meruit</a:t>
            </a:r>
            <a:r>
              <a:rPr sz="1900" spc="-45" dirty="0">
                <a:latin typeface="Lucida Sans Unicode"/>
                <a:cs typeface="Lucida Sans Unicode"/>
              </a:rPr>
              <a:t> </a:t>
            </a:r>
            <a:r>
              <a:rPr sz="1900" dirty="0">
                <a:latin typeface="Lucida Sans Unicode"/>
                <a:cs typeface="Lucida Sans Unicode"/>
              </a:rPr>
              <a:t>claim</a:t>
            </a:r>
            <a:r>
              <a:rPr sz="1900" spc="-55" dirty="0">
                <a:latin typeface="Lucida Sans Unicode"/>
                <a:cs typeface="Lucida Sans Unicode"/>
              </a:rPr>
              <a:t> </a:t>
            </a:r>
            <a:r>
              <a:rPr sz="1900" dirty="0">
                <a:latin typeface="Lucida Sans Unicode"/>
                <a:cs typeface="Lucida Sans Unicode"/>
              </a:rPr>
              <a:t>is</a:t>
            </a:r>
            <a:r>
              <a:rPr sz="1900" spc="-60" dirty="0">
                <a:latin typeface="Lucida Sans Unicode"/>
                <a:cs typeface="Lucida Sans Unicode"/>
              </a:rPr>
              <a:t> </a:t>
            </a:r>
            <a:r>
              <a:rPr sz="1900" dirty="0">
                <a:latin typeface="Lucida Sans Unicode"/>
                <a:cs typeface="Lucida Sans Unicode"/>
              </a:rPr>
              <a:t>a</a:t>
            </a:r>
            <a:r>
              <a:rPr sz="1900" spc="-45" dirty="0">
                <a:latin typeface="Lucida Sans Unicode"/>
                <a:cs typeface="Lucida Sans Unicode"/>
              </a:rPr>
              <a:t> </a:t>
            </a:r>
            <a:r>
              <a:rPr sz="1900" dirty="0">
                <a:latin typeface="Lucida Sans Unicode"/>
                <a:cs typeface="Lucida Sans Unicode"/>
              </a:rPr>
              <a:t>claim</a:t>
            </a:r>
            <a:r>
              <a:rPr sz="1900" spc="-55" dirty="0">
                <a:latin typeface="Lucida Sans Unicode"/>
                <a:cs typeface="Lucida Sans Unicode"/>
              </a:rPr>
              <a:t> </a:t>
            </a:r>
            <a:r>
              <a:rPr sz="1900" dirty="0">
                <a:latin typeface="Lucida Sans Unicode"/>
                <a:cs typeface="Lucida Sans Unicode"/>
              </a:rPr>
              <a:t>for</a:t>
            </a:r>
            <a:r>
              <a:rPr sz="1900" spc="-55" dirty="0">
                <a:latin typeface="Lucida Sans Unicode"/>
                <a:cs typeface="Lucida Sans Unicode"/>
              </a:rPr>
              <a:t> </a:t>
            </a:r>
            <a:r>
              <a:rPr sz="1900" dirty="0">
                <a:latin typeface="Lucida Sans Unicode"/>
                <a:cs typeface="Lucida Sans Unicode"/>
              </a:rPr>
              <a:t>services</a:t>
            </a:r>
            <a:r>
              <a:rPr sz="1900" spc="-65" dirty="0">
                <a:latin typeface="Lucida Sans Unicode"/>
                <a:cs typeface="Lucida Sans Unicode"/>
              </a:rPr>
              <a:t> </a:t>
            </a:r>
            <a:r>
              <a:rPr sz="1900" dirty="0">
                <a:latin typeface="Lucida Sans Unicode"/>
                <a:cs typeface="Lucida Sans Unicode"/>
              </a:rPr>
              <a:t>rendered.</a:t>
            </a:r>
            <a:r>
              <a:rPr sz="1900" spc="-25" dirty="0">
                <a:latin typeface="Lucida Sans Unicode"/>
                <a:cs typeface="Lucida Sans Unicode"/>
              </a:rPr>
              <a:t> </a:t>
            </a:r>
            <a:r>
              <a:rPr sz="1900" dirty="0">
                <a:latin typeface="Lucida Sans Unicode"/>
                <a:cs typeface="Lucida Sans Unicode"/>
              </a:rPr>
              <a:t>It</a:t>
            </a:r>
            <a:r>
              <a:rPr sz="1900" spc="-55" dirty="0">
                <a:latin typeface="Lucida Sans Unicode"/>
                <a:cs typeface="Lucida Sans Unicode"/>
              </a:rPr>
              <a:t> </a:t>
            </a:r>
            <a:r>
              <a:rPr sz="1900" dirty="0">
                <a:latin typeface="Lucida Sans Unicode"/>
                <a:cs typeface="Lucida Sans Unicode"/>
              </a:rPr>
              <a:t>means</a:t>
            </a:r>
            <a:r>
              <a:rPr sz="1900" spc="-55" dirty="0">
                <a:latin typeface="Lucida Sans Unicode"/>
                <a:cs typeface="Lucida Sans Unicode"/>
              </a:rPr>
              <a:t> </a:t>
            </a:r>
            <a:r>
              <a:rPr sz="1900" dirty="0">
                <a:latin typeface="Lucida Sans Unicode"/>
                <a:cs typeface="Lucida Sans Unicode"/>
              </a:rPr>
              <a:t>payment</a:t>
            </a:r>
            <a:r>
              <a:rPr sz="1900" spc="-30" dirty="0">
                <a:latin typeface="Lucida Sans Unicode"/>
                <a:cs typeface="Lucida Sans Unicode"/>
              </a:rPr>
              <a:t> </a:t>
            </a:r>
            <a:r>
              <a:rPr sz="1900" spc="-25" dirty="0">
                <a:latin typeface="Lucida Sans Unicode"/>
                <a:cs typeface="Lucida Sans Unicode"/>
              </a:rPr>
              <a:t>in </a:t>
            </a:r>
            <a:r>
              <a:rPr sz="1900" dirty="0">
                <a:latin typeface="Lucida Sans Unicode"/>
                <a:cs typeface="Lucida Sans Unicode"/>
              </a:rPr>
              <a:t>proportion</a:t>
            </a:r>
            <a:r>
              <a:rPr sz="1900" spc="-10" dirty="0">
                <a:latin typeface="Lucida Sans Unicode"/>
                <a:cs typeface="Lucida Sans Unicode"/>
              </a:rPr>
              <a:t> </a:t>
            </a:r>
            <a:r>
              <a:rPr sz="1900" dirty="0">
                <a:latin typeface="Lucida Sans Unicode"/>
                <a:cs typeface="Lucida Sans Unicode"/>
              </a:rPr>
              <a:t>to</a:t>
            </a:r>
            <a:r>
              <a:rPr sz="1900" spc="-25" dirty="0">
                <a:latin typeface="Lucida Sans Unicode"/>
                <a:cs typeface="Lucida Sans Unicode"/>
              </a:rPr>
              <a:t> </a:t>
            </a:r>
            <a:r>
              <a:rPr sz="1900" dirty="0">
                <a:latin typeface="Lucida Sans Unicode"/>
                <a:cs typeface="Lucida Sans Unicode"/>
              </a:rPr>
              <a:t>the</a:t>
            </a:r>
            <a:r>
              <a:rPr sz="1900" spc="-10" dirty="0">
                <a:latin typeface="Lucida Sans Unicode"/>
                <a:cs typeface="Lucida Sans Unicode"/>
              </a:rPr>
              <a:t> </a:t>
            </a:r>
            <a:r>
              <a:rPr sz="1900" dirty="0">
                <a:latin typeface="Lucida Sans Unicode"/>
                <a:cs typeface="Lucida Sans Unicode"/>
              </a:rPr>
              <a:t>amount</a:t>
            </a:r>
            <a:r>
              <a:rPr sz="1900" spc="-15" dirty="0">
                <a:latin typeface="Lucida Sans Unicode"/>
                <a:cs typeface="Lucida Sans Unicode"/>
              </a:rPr>
              <a:t> </a:t>
            </a:r>
            <a:r>
              <a:rPr sz="1900" dirty="0">
                <a:latin typeface="Lucida Sans Unicode"/>
                <a:cs typeface="Lucida Sans Unicode"/>
              </a:rPr>
              <a:t>of</a:t>
            </a:r>
            <a:r>
              <a:rPr sz="1900" spc="-20" dirty="0">
                <a:latin typeface="Lucida Sans Unicode"/>
                <a:cs typeface="Lucida Sans Unicode"/>
              </a:rPr>
              <a:t> </a:t>
            </a:r>
            <a:r>
              <a:rPr sz="1900" dirty="0">
                <a:latin typeface="Lucida Sans Unicode"/>
                <a:cs typeface="Lucida Sans Unicode"/>
              </a:rPr>
              <a:t>work</a:t>
            </a:r>
            <a:r>
              <a:rPr sz="1900" spc="-25" dirty="0">
                <a:latin typeface="Lucida Sans Unicode"/>
                <a:cs typeface="Lucida Sans Unicode"/>
              </a:rPr>
              <a:t> </a:t>
            </a:r>
            <a:r>
              <a:rPr sz="1900" spc="-10" dirty="0">
                <a:latin typeface="Lucida Sans Unicode"/>
                <a:cs typeface="Lucida Sans Unicode"/>
              </a:rPr>
              <a:t>done.</a:t>
            </a:r>
            <a:endParaRPr sz="1900">
              <a:latin typeface="Lucida Sans Unicode"/>
              <a:cs typeface="Lucida Sans Unicode"/>
            </a:endParaRPr>
          </a:p>
          <a:p>
            <a:pPr marL="12700">
              <a:lnSpc>
                <a:spcPct val="100000"/>
              </a:lnSpc>
              <a:spcBef>
                <a:spcPts val="2630"/>
              </a:spcBef>
            </a:pPr>
            <a:r>
              <a:rPr sz="1900" dirty="0">
                <a:latin typeface="Lucida Sans Unicode"/>
                <a:cs typeface="Lucida Sans Unicode"/>
              </a:rPr>
              <a:t>SPECIFIC</a:t>
            </a:r>
            <a:r>
              <a:rPr sz="1900" spc="-75" dirty="0">
                <a:latin typeface="Lucida Sans Unicode"/>
                <a:cs typeface="Lucida Sans Unicode"/>
              </a:rPr>
              <a:t> </a:t>
            </a:r>
            <a:r>
              <a:rPr sz="1900" dirty="0">
                <a:latin typeface="Lucida Sans Unicode"/>
                <a:cs typeface="Lucida Sans Unicode"/>
              </a:rPr>
              <a:t>PERFORMANCE</a:t>
            </a:r>
            <a:r>
              <a:rPr sz="1900" spc="-60" dirty="0">
                <a:latin typeface="Lucida Sans Unicode"/>
                <a:cs typeface="Lucida Sans Unicode"/>
              </a:rPr>
              <a:t> </a:t>
            </a:r>
            <a:r>
              <a:rPr sz="1900" dirty="0">
                <a:latin typeface="Lucida Sans Unicode"/>
                <a:cs typeface="Lucida Sans Unicode"/>
              </a:rPr>
              <a:t>OF</a:t>
            </a:r>
            <a:r>
              <a:rPr sz="1900" spc="-40" dirty="0">
                <a:latin typeface="Lucida Sans Unicode"/>
                <a:cs typeface="Lucida Sans Unicode"/>
              </a:rPr>
              <a:t> </a:t>
            </a:r>
            <a:r>
              <a:rPr sz="1900" dirty="0">
                <a:latin typeface="Lucida Sans Unicode"/>
                <a:cs typeface="Lucida Sans Unicode"/>
              </a:rPr>
              <a:t>THE</a:t>
            </a:r>
            <a:r>
              <a:rPr sz="1900" spc="-50" dirty="0">
                <a:latin typeface="Lucida Sans Unicode"/>
                <a:cs typeface="Lucida Sans Unicode"/>
              </a:rPr>
              <a:t> </a:t>
            </a:r>
            <a:r>
              <a:rPr sz="1900" spc="-10" dirty="0">
                <a:latin typeface="Lucida Sans Unicode"/>
                <a:cs typeface="Lucida Sans Unicode"/>
              </a:rPr>
              <a:t>CONTRACT</a:t>
            </a:r>
            <a:endParaRPr sz="1900">
              <a:latin typeface="Lucida Sans Unicode"/>
              <a:cs typeface="Lucida Sans Unicode"/>
            </a:endParaRPr>
          </a:p>
          <a:p>
            <a:pPr marL="12700">
              <a:lnSpc>
                <a:spcPct val="100000"/>
              </a:lnSpc>
              <a:spcBef>
                <a:spcPts val="170"/>
              </a:spcBef>
            </a:pPr>
            <a:r>
              <a:rPr sz="1900" dirty="0">
                <a:latin typeface="Lucida Sans Unicode"/>
                <a:cs typeface="Lucida Sans Unicode"/>
              </a:rPr>
              <a:t>In</a:t>
            </a:r>
            <a:r>
              <a:rPr sz="1900" spc="-55" dirty="0">
                <a:latin typeface="Lucida Sans Unicode"/>
                <a:cs typeface="Lucida Sans Unicode"/>
              </a:rPr>
              <a:t> </a:t>
            </a:r>
            <a:r>
              <a:rPr sz="1900" dirty="0">
                <a:latin typeface="Lucida Sans Unicode"/>
                <a:cs typeface="Lucida Sans Unicode"/>
              </a:rPr>
              <a:t>some</a:t>
            </a:r>
            <a:r>
              <a:rPr sz="1900" spc="-65" dirty="0">
                <a:latin typeface="Lucida Sans Unicode"/>
                <a:cs typeface="Lucida Sans Unicode"/>
              </a:rPr>
              <a:t> </a:t>
            </a:r>
            <a:r>
              <a:rPr sz="1900" dirty="0">
                <a:latin typeface="Lucida Sans Unicode"/>
                <a:cs typeface="Lucida Sans Unicode"/>
              </a:rPr>
              <a:t>cases</a:t>
            </a:r>
            <a:r>
              <a:rPr sz="1900" spc="-45" dirty="0">
                <a:latin typeface="Lucida Sans Unicode"/>
                <a:cs typeface="Lucida Sans Unicode"/>
              </a:rPr>
              <a:t> </a:t>
            </a:r>
            <a:r>
              <a:rPr sz="1900" dirty="0">
                <a:latin typeface="Lucida Sans Unicode"/>
                <a:cs typeface="Lucida Sans Unicode"/>
              </a:rPr>
              <a:t>where</a:t>
            </a:r>
            <a:r>
              <a:rPr sz="1900" spc="-55" dirty="0">
                <a:latin typeface="Lucida Sans Unicode"/>
                <a:cs typeface="Lucida Sans Unicode"/>
              </a:rPr>
              <a:t> </a:t>
            </a:r>
            <a:r>
              <a:rPr sz="1900" dirty="0">
                <a:latin typeface="Lucida Sans Unicode"/>
                <a:cs typeface="Lucida Sans Unicode"/>
              </a:rPr>
              <a:t>damages</a:t>
            </a:r>
            <a:r>
              <a:rPr sz="1900" spc="-30" dirty="0">
                <a:latin typeface="Lucida Sans Unicode"/>
                <a:cs typeface="Lucida Sans Unicode"/>
              </a:rPr>
              <a:t> </a:t>
            </a:r>
            <a:r>
              <a:rPr sz="1900" dirty="0">
                <a:latin typeface="Lucida Sans Unicode"/>
                <a:cs typeface="Lucida Sans Unicode"/>
              </a:rPr>
              <a:t>are</a:t>
            </a:r>
            <a:r>
              <a:rPr sz="1900" spc="-40" dirty="0">
                <a:latin typeface="Lucida Sans Unicode"/>
                <a:cs typeface="Lucida Sans Unicode"/>
              </a:rPr>
              <a:t> </a:t>
            </a:r>
            <a:r>
              <a:rPr sz="1900" dirty="0">
                <a:latin typeface="Lucida Sans Unicode"/>
                <a:cs typeface="Lucida Sans Unicode"/>
              </a:rPr>
              <a:t>not</a:t>
            </a:r>
            <a:r>
              <a:rPr sz="1900" spc="-55" dirty="0">
                <a:latin typeface="Lucida Sans Unicode"/>
                <a:cs typeface="Lucida Sans Unicode"/>
              </a:rPr>
              <a:t> </a:t>
            </a:r>
            <a:r>
              <a:rPr sz="1900" dirty="0">
                <a:latin typeface="Lucida Sans Unicode"/>
                <a:cs typeface="Lucida Sans Unicode"/>
              </a:rPr>
              <a:t>an</a:t>
            </a:r>
            <a:r>
              <a:rPr sz="1900" spc="-60" dirty="0">
                <a:latin typeface="Lucida Sans Unicode"/>
                <a:cs typeface="Lucida Sans Unicode"/>
              </a:rPr>
              <a:t> </a:t>
            </a:r>
            <a:r>
              <a:rPr sz="1900" dirty="0">
                <a:latin typeface="Lucida Sans Unicode"/>
                <a:cs typeface="Lucida Sans Unicode"/>
              </a:rPr>
              <a:t>adequate remedy</a:t>
            </a:r>
            <a:r>
              <a:rPr sz="1900" spc="-45" dirty="0">
                <a:latin typeface="Lucida Sans Unicode"/>
                <a:cs typeface="Lucida Sans Unicode"/>
              </a:rPr>
              <a:t> </a:t>
            </a:r>
            <a:r>
              <a:rPr sz="1900" dirty="0">
                <a:latin typeface="Lucida Sans Unicode"/>
                <a:cs typeface="Lucida Sans Unicode"/>
              </a:rPr>
              <a:t>or</a:t>
            </a:r>
            <a:r>
              <a:rPr sz="1900" spc="-55" dirty="0">
                <a:latin typeface="Lucida Sans Unicode"/>
                <a:cs typeface="Lucida Sans Unicode"/>
              </a:rPr>
              <a:t> </a:t>
            </a:r>
            <a:r>
              <a:rPr sz="1900" dirty="0">
                <a:latin typeface="Lucida Sans Unicode"/>
                <a:cs typeface="Lucida Sans Unicode"/>
              </a:rPr>
              <a:t>actual</a:t>
            </a:r>
            <a:r>
              <a:rPr sz="1900" spc="-45" dirty="0">
                <a:latin typeface="Lucida Sans Unicode"/>
                <a:cs typeface="Lucida Sans Unicode"/>
              </a:rPr>
              <a:t> </a:t>
            </a:r>
            <a:r>
              <a:rPr sz="1900" dirty="0">
                <a:latin typeface="Lucida Sans Unicode"/>
                <a:cs typeface="Lucida Sans Unicode"/>
              </a:rPr>
              <a:t>damages</a:t>
            </a:r>
            <a:r>
              <a:rPr sz="1900" spc="-25" dirty="0">
                <a:latin typeface="Lucida Sans Unicode"/>
                <a:cs typeface="Lucida Sans Unicode"/>
              </a:rPr>
              <a:t> </a:t>
            </a:r>
            <a:r>
              <a:rPr sz="1900" spc="-10" dirty="0">
                <a:latin typeface="Lucida Sans Unicode"/>
                <a:cs typeface="Lucida Sans Unicode"/>
              </a:rPr>
              <a:t>cannot</a:t>
            </a:r>
            <a:endParaRPr sz="1900">
              <a:latin typeface="Lucida Sans Unicode"/>
              <a:cs typeface="Lucida Sans Unicode"/>
            </a:endParaRPr>
          </a:p>
          <a:p>
            <a:pPr marL="12700">
              <a:lnSpc>
                <a:spcPct val="100000"/>
              </a:lnSpc>
              <a:spcBef>
                <a:spcPts val="165"/>
              </a:spcBef>
            </a:pPr>
            <a:r>
              <a:rPr sz="1900" dirty="0">
                <a:latin typeface="Lucida Sans Unicode"/>
                <a:cs typeface="Lucida Sans Unicode"/>
              </a:rPr>
              <a:t>be</a:t>
            </a:r>
            <a:r>
              <a:rPr sz="1900" spc="-35" dirty="0">
                <a:latin typeface="Lucida Sans Unicode"/>
                <a:cs typeface="Lucida Sans Unicode"/>
              </a:rPr>
              <a:t> </a:t>
            </a:r>
            <a:r>
              <a:rPr sz="1900" dirty="0">
                <a:latin typeface="Lucida Sans Unicode"/>
                <a:cs typeface="Lucida Sans Unicode"/>
              </a:rPr>
              <a:t>measured,</a:t>
            </a:r>
            <a:r>
              <a:rPr sz="1900" spc="-45" dirty="0">
                <a:latin typeface="Lucida Sans Unicode"/>
                <a:cs typeface="Lucida Sans Unicode"/>
              </a:rPr>
              <a:t> </a:t>
            </a:r>
            <a:r>
              <a:rPr sz="1900" dirty="0">
                <a:latin typeface="Lucida Sans Unicode"/>
                <a:cs typeface="Lucida Sans Unicode"/>
              </a:rPr>
              <a:t>on</a:t>
            </a:r>
            <a:r>
              <a:rPr sz="1900" spc="-50" dirty="0">
                <a:latin typeface="Lucida Sans Unicode"/>
                <a:cs typeface="Lucida Sans Unicode"/>
              </a:rPr>
              <a:t> </a:t>
            </a:r>
            <a:r>
              <a:rPr sz="1900" dirty="0">
                <a:latin typeface="Lucida Sans Unicode"/>
                <a:cs typeface="Lucida Sans Unicode"/>
              </a:rPr>
              <a:t>a</a:t>
            </a:r>
            <a:r>
              <a:rPr sz="1900" spc="-55" dirty="0">
                <a:latin typeface="Lucida Sans Unicode"/>
                <a:cs typeface="Lucida Sans Unicode"/>
              </a:rPr>
              <a:t> </a:t>
            </a:r>
            <a:r>
              <a:rPr sz="1900" dirty="0">
                <a:latin typeface="Lucida Sans Unicode"/>
                <a:cs typeface="Lucida Sans Unicode"/>
              </a:rPr>
              <a:t>petition</a:t>
            </a:r>
            <a:r>
              <a:rPr sz="1900" spc="-30" dirty="0">
                <a:latin typeface="Lucida Sans Unicode"/>
                <a:cs typeface="Lucida Sans Unicode"/>
              </a:rPr>
              <a:t> </a:t>
            </a:r>
            <a:r>
              <a:rPr sz="1900" dirty="0">
                <a:latin typeface="Lucida Sans Unicode"/>
                <a:cs typeface="Lucida Sans Unicode"/>
              </a:rPr>
              <a:t>filed</a:t>
            </a:r>
            <a:r>
              <a:rPr sz="1900" spc="-45" dirty="0">
                <a:latin typeface="Lucida Sans Unicode"/>
                <a:cs typeface="Lucida Sans Unicode"/>
              </a:rPr>
              <a:t> </a:t>
            </a:r>
            <a:r>
              <a:rPr sz="1900" dirty="0">
                <a:latin typeface="Lucida Sans Unicode"/>
                <a:cs typeface="Lucida Sans Unicode"/>
              </a:rPr>
              <a:t>by</a:t>
            </a:r>
            <a:r>
              <a:rPr sz="1900" spc="-35" dirty="0">
                <a:latin typeface="Lucida Sans Unicode"/>
                <a:cs typeface="Lucida Sans Unicode"/>
              </a:rPr>
              <a:t> </a:t>
            </a:r>
            <a:r>
              <a:rPr sz="1900" dirty="0">
                <a:latin typeface="Lucida Sans Unicode"/>
                <a:cs typeface="Lucida Sans Unicode"/>
              </a:rPr>
              <a:t>the</a:t>
            </a:r>
            <a:r>
              <a:rPr sz="1900" spc="-55" dirty="0">
                <a:latin typeface="Lucida Sans Unicode"/>
                <a:cs typeface="Lucida Sans Unicode"/>
              </a:rPr>
              <a:t> </a:t>
            </a:r>
            <a:r>
              <a:rPr sz="1900" dirty="0">
                <a:latin typeface="Lucida Sans Unicode"/>
                <a:cs typeface="Lucida Sans Unicode"/>
              </a:rPr>
              <a:t>aggrieved</a:t>
            </a:r>
            <a:r>
              <a:rPr sz="1900" spc="-20" dirty="0">
                <a:latin typeface="Lucida Sans Unicode"/>
                <a:cs typeface="Lucida Sans Unicode"/>
              </a:rPr>
              <a:t> </a:t>
            </a:r>
            <a:r>
              <a:rPr sz="1900" dirty="0">
                <a:latin typeface="Lucida Sans Unicode"/>
                <a:cs typeface="Lucida Sans Unicode"/>
              </a:rPr>
              <a:t>party</a:t>
            </a:r>
            <a:r>
              <a:rPr sz="1900" spc="-50" dirty="0">
                <a:latin typeface="Lucida Sans Unicode"/>
                <a:cs typeface="Lucida Sans Unicode"/>
              </a:rPr>
              <a:t> </a:t>
            </a:r>
            <a:r>
              <a:rPr sz="1900" dirty="0">
                <a:latin typeface="Lucida Sans Unicode"/>
                <a:cs typeface="Lucida Sans Unicode"/>
              </a:rPr>
              <a:t>the</a:t>
            </a:r>
            <a:r>
              <a:rPr sz="1900" spc="-45" dirty="0">
                <a:latin typeface="Lucida Sans Unicode"/>
                <a:cs typeface="Lucida Sans Unicode"/>
              </a:rPr>
              <a:t> </a:t>
            </a:r>
            <a:r>
              <a:rPr sz="1900" dirty="0">
                <a:latin typeface="Lucida Sans Unicode"/>
                <a:cs typeface="Lucida Sans Unicode"/>
              </a:rPr>
              <a:t>court</a:t>
            </a:r>
            <a:r>
              <a:rPr sz="1900" spc="-50" dirty="0">
                <a:latin typeface="Lucida Sans Unicode"/>
                <a:cs typeface="Lucida Sans Unicode"/>
              </a:rPr>
              <a:t> </a:t>
            </a:r>
            <a:r>
              <a:rPr sz="1900" dirty="0">
                <a:latin typeface="Lucida Sans Unicode"/>
                <a:cs typeface="Lucida Sans Unicode"/>
              </a:rPr>
              <a:t>may</a:t>
            </a:r>
            <a:r>
              <a:rPr sz="1900" spc="-50" dirty="0">
                <a:latin typeface="Lucida Sans Unicode"/>
                <a:cs typeface="Lucida Sans Unicode"/>
              </a:rPr>
              <a:t> </a:t>
            </a:r>
            <a:r>
              <a:rPr sz="1900" dirty="0">
                <a:latin typeface="Lucida Sans Unicode"/>
                <a:cs typeface="Lucida Sans Unicode"/>
              </a:rPr>
              <a:t>direct</a:t>
            </a:r>
            <a:r>
              <a:rPr sz="1900" spc="-30" dirty="0">
                <a:latin typeface="Lucida Sans Unicode"/>
                <a:cs typeface="Lucida Sans Unicode"/>
              </a:rPr>
              <a:t> </a:t>
            </a:r>
            <a:r>
              <a:rPr sz="1900" dirty="0">
                <a:latin typeface="Lucida Sans Unicode"/>
                <a:cs typeface="Lucida Sans Unicode"/>
              </a:rPr>
              <a:t>the</a:t>
            </a:r>
            <a:r>
              <a:rPr sz="1900" spc="-55" dirty="0">
                <a:latin typeface="Lucida Sans Unicode"/>
                <a:cs typeface="Lucida Sans Unicode"/>
              </a:rPr>
              <a:t> </a:t>
            </a:r>
            <a:r>
              <a:rPr sz="1900" spc="-10" dirty="0">
                <a:latin typeface="Lucida Sans Unicode"/>
                <a:cs typeface="Lucida Sans Unicode"/>
              </a:rPr>
              <a:t>party</a:t>
            </a:r>
            <a:endParaRPr sz="1900">
              <a:latin typeface="Lucida Sans Unicode"/>
              <a:cs typeface="Lucida Sans Unicode"/>
            </a:endParaRPr>
          </a:p>
          <a:p>
            <a:pPr marL="12700">
              <a:lnSpc>
                <a:spcPct val="100000"/>
              </a:lnSpc>
              <a:spcBef>
                <a:spcPts val="185"/>
              </a:spcBef>
              <a:tabLst>
                <a:tab pos="1127125" algn="l"/>
              </a:tabLst>
            </a:pPr>
            <a:r>
              <a:rPr sz="1900" dirty="0">
                <a:latin typeface="Lucida Sans Unicode"/>
                <a:cs typeface="Lucida Sans Unicode"/>
              </a:rPr>
              <a:t>who</a:t>
            </a:r>
            <a:r>
              <a:rPr sz="1900" spc="-15" dirty="0">
                <a:latin typeface="Lucida Sans Unicode"/>
                <a:cs typeface="Lucida Sans Unicode"/>
              </a:rPr>
              <a:t> </a:t>
            </a:r>
            <a:r>
              <a:rPr sz="1900" spc="-25" dirty="0">
                <a:latin typeface="Lucida Sans Unicode"/>
                <a:cs typeface="Lucida Sans Unicode"/>
              </a:rPr>
              <a:t>has</a:t>
            </a:r>
            <a:r>
              <a:rPr sz="1900" dirty="0">
                <a:latin typeface="Lucida Sans Unicode"/>
                <a:cs typeface="Lucida Sans Unicode"/>
              </a:rPr>
              <a:t>	broken</a:t>
            </a:r>
            <a:r>
              <a:rPr sz="1900" spc="-40" dirty="0">
                <a:latin typeface="Lucida Sans Unicode"/>
                <a:cs typeface="Lucida Sans Unicode"/>
              </a:rPr>
              <a:t> </a:t>
            </a:r>
            <a:r>
              <a:rPr sz="1900" dirty="0">
                <a:latin typeface="Lucida Sans Unicode"/>
                <a:cs typeface="Lucida Sans Unicode"/>
              </a:rPr>
              <a:t>the</a:t>
            </a:r>
            <a:r>
              <a:rPr sz="1900" spc="-50" dirty="0">
                <a:latin typeface="Lucida Sans Unicode"/>
                <a:cs typeface="Lucida Sans Unicode"/>
              </a:rPr>
              <a:t> </a:t>
            </a:r>
            <a:r>
              <a:rPr sz="1900" dirty="0">
                <a:latin typeface="Lucida Sans Unicode"/>
                <a:cs typeface="Lucida Sans Unicode"/>
              </a:rPr>
              <a:t>contract</a:t>
            </a:r>
            <a:r>
              <a:rPr sz="1900" spc="-45" dirty="0">
                <a:latin typeface="Lucida Sans Unicode"/>
                <a:cs typeface="Lucida Sans Unicode"/>
              </a:rPr>
              <a:t> </a:t>
            </a:r>
            <a:r>
              <a:rPr sz="1900" dirty="0">
                <a:latin typeface="Lucida Sans Unicode"/>
                <a:cs typeface="Lucida Sans Unicode"/>
              </a:rPr>
              <a:t>to</a:t>
            </a:r>
            <a:r>
              <a:rPr sz="1900" spc="-60" dirty="0">
                <a:latin typeface="Lucida Sans Unicode"/>
                <a:cs typeface="Lucida Sans Unicode"/>
              </a:rPr>
              <a:t> </a:t>
            </a:r>
            <a:r>
              <a:rPr sz="1900" dirty="0">
                <a:latin typeface="Lucida Sans Unicode"/>
                <a:cs typeface="Lucida Sans Unicode"/>
              </a:rPr>
              <a:t>actually</a:t>
            </a:r>
            <a:r>
              <a:rPr sz="1900" spc="-40" dirty="0">
                <a:latin typeface="Lucida Sans Unicode"/>
                <a:cs typeface="Lucida Sans Unicode"/>
              </a:rPr>
              <a:t> </a:t>
            </a:r>
            <a:r>
              <a:rPr sz="1900" dirty="0">
                <a:latin typeface="Lucida Sans Unicode"/>
                <a:cs typeface="Lucida Sans Unicode"/>
              </a:rPr>
              <a:t>perform</a:t>
            </a:r>
            <a:r>
              <a:rPr sz="1900" spc="-55" dirty="0">
                <a:latin typeface="Lucida Sans Unicode"/>
                <a:cs typeface="Lucida Sans Unicode"/>
              </a:rPr>
              <a:t> </a:t>
            </a:r>
            <a:r>
              <a:rPr sz="1900" dirty="0">
                <a:latin typeface="Lucida Sans Unicode"/>
                <a:cs typeface="Lucida Sans Unicode"/>
              </a:rPr>
              <a:t>his</a:t>
            </a:r>
            <a:r>
              <a:rPr sz="1900" spc="-60" dirty="0">
                <a:latin typeface="Lucida Sans Unicode"/>
                <a:cs typeface="Lucida Sans Unicode"/>
              </a:rPr>
              <a:t> </a:t>
            </a:r>
            <a:r>
              <a:rPr sz="1900" spc="-10" dirty="0">
                <a:latin typeface="Lucida Sans Unicode"/>
                <a:cs typeface="Lucida Sans Unicode"/>
              </a:rPr>
              <a:t>promise.</a:t>
            </a:r>
            <a:endParaRPr sz="1900">
              <a:latin typeface="Lucida Sans Unicode"/>
              <a:cs typeface="Lucida Sans Unicode"/>
            </a:endParaRPr>
          </a:p>
          <a:p>
            <a:pPr marL="12700">
              <a:lnSpc>
                <a:spcPct val="100000"/>
              </a:lnSpc>
              <a:spcBef>
                <a:spcPts val="2615"/>
              </a:spcBef>
            </a:pPr>
            <a:r>
              <a:rPr sz="1900" spc="-10" dirty="0">
                <a:latin typeface="Lucida Sans Unicode"/>
                <a:cs typeface="Lucida Sans Unicode"/>
              </a:rPr>
              <a:t>INJUNCTION</a:t>
            </a:r>
            <a:endParaRPr sz="1900">
              <a:latin typeface="Lucida Sans Unicode"/>
              <a:cs typeface="Lucida Sans Unicode"/>
            </a:endParaRPr>
          </a:p>
          <a:p>
            <a:pPr marL="12700" marR="5080">
              <a:lnSpc>
                <a:spcPct val="107600"/>
              </a:lnSpc>
              <a:spcBef>
                <a:spcPts val="10"/>
              </a:spcBef>
            </a:pPr>
            <a:r>
              <a:rPr sz="1900" dirty="0">
                <a:latin typeface="Lucida Sans Unicode"/>
                <a:cs typeface="Lucida Sans Unicode"/>
              </a:rPr>
              <a:t>Where</a:t>
            </a:r>
            <a:r>
              <a:rPr sz="1900" spc="-35" dirty="0">
                <a:latin typeface="Lucida Sans Unicode"/>
                <a:cs typeface="Lucida Sans Unicode"/>
              </a:rPr>
              <a:t> </a:t>
            </a:r>
            <a:r>
              <a:rPr sz="1900" dirty="0">
                <a:latin typeface="Lucida Sans Unicode"/>
                <a:cs typeface="Lucida Sans Unicode"/>
              </a:rPr>
              <a:t>a</a:t>
            </a:r>
            <a:r>
              <a:rPr sz="1900" spc="-45" dirty="0">
                <a:latin typeface="Lucida Sans Unicode"/>
                <a:cs typeface="Lucida Sans Unicode"/>
              </a:rPr>
              <a:t> </a:t>
            </a:r>
            <a:r>
              <a:rPr sz="1900" dirty="0">
                <a:latin typeface="Lucida Sans Unicode"/>
                <a:cs typeface="Lucida Sans Unicode"/>
              </a:rPr>
              <a:t>party</a:t>
            </a:r>
            <a:r>
              <a:rPr sz="1900" spc="-30" dirty="0">
                <a:latin typeface="Lucida Sans Unicode"/>
                <a:cs typeface="Lucida Sans Unicode"/>
              </a:rPr>
              <a:t> </a:t>
            </a:r>
            <a:r>
              <a:rPr sz="1900" dirty="0">
                <a:latin typeface="Lucida Sans Unicode"/>
                <a:cs typeface="Lucida Sans Unicode"/>
              </a:rPr>
              <a:t>is</a:t>
            </a:r>
            <a:r>
              <a:rPr sz="1900" spc="-50" dirty="0">
                <a:latin typeface="Lucida Sans Unicode"/>
                <a:cs typeface="Lucida Sans Unicode"/>
              </a:rPr>
              <a:t> </a:t>
            </a:r>
            <a:r>
              <a:rPr sz="1900" dirty="0">
                <a:latin typeface="Lucida Sans Unicode"/>
                <a:cs typeface="Lucida Sans Unicode"/>
              </a:rPr>
              <a:t>in</a:t>
            </a:r>
            <a:r>
              <a:rPr sz="1900" spc="-45" dirty="0">
                <a:latin typeface="Lucida Sans Unicode"/>
                <a:cs typeface="Lucida Sans Unicode"/>
              </a:rPr>
              <a:t> </a:t>
            </a:r>
            <a:r>
              <a:rPr sz="1900" dirty="0">
                <a:latin typeface="Lucida Sans Unicode"/>
                <a:cs typeface="Lucida Sans Unicode"/>
              </a:rPr>
              <a:t>breach</a:t>
            </a:r>
            <a:r>
              <a:rPr sz="1900" spc="-20" dirty="0">
                <a:latin typeface="Lucida Sans Unicode"/>
                <a:cs typeface="Lucida Sans Unicode"/>
              </a:rPr>
              <a:t> </a:t>
            </a:r>
            <a:r>
              <a:rPr sz="1900" dirty="0">
                <a:latin typeface="Lucida Sans Unicode"/>
                <a:cs typeface="Lucida Sans Unicode"/>
              </a:rPr>
              <a:t>of</a:t>
            </a:r>
            <a:r>
              <a:rPr sz="1900" spc="-45" dirty="0">
                <a:latin typeface="Lucida Sans Unicode"/>
                <a:cs typeface="Lucida Sans Unicode"/>
              </a:rPr>
              <a:t> </a:t>
            </a:r>
            <a:r>
              <a:rPr sz="1900" dirty="0">
                <a:latin typeface="Lucida Sans Unicode"/>
                <a:cs typeface="Lucida Sans Unicode"/>
              </a:rPr>
              <a:t>a</a:t>
            </a:r>
            <a:r>
              <a:rPr sz="1900" spc="-40" dirty="0">
                <a:latin typeface="Lucida Sans Unicode"/>
                <a:cs typeface="Lucida Sans Unicode"/>
              </a:rPr>
              <a:t> </a:t>
            </a:r>
            <a:r>
              <a:rPr sz="1900" dirty="0">
                <a:latin typeface="Lucida Sans Unicode"/>
                <a:cs typeface="Lucida Sans Unicode"/>
              </a:rPr>
              <a:t>negative</a:t>
            </a:r>
            <a:r>
              <a:rPr sz="1900" spc="-15" dirty="0">
                <a:latin typeface="Lucida Sans Unicode"/>
                <a:cs typeface="Lucida Sans Unicode"/>
              </a:rPr>
              <a:t> </a:t>
            </a:r>
            <a:r>
              <a:rPr sz="1900" dirty="0">
                <a:latin typeface="Lucida Sans Unicode"/>
                <a:cs typeface="Lucida Sans Unicode"/>
              </a:rPr>
              <a:t>term</a:t>
            </a:r>
            <a:r>
              <a:rPr sz="1900" spc="-40" dirty="0">
                <a:latin typeface="Lucida Sans Unicode"/>
                <a:cs typeface="Lucida Sans Unicode"/>
              </a:rPr>
              <a:t> </a:t>
            </a:r>
            <a:r>
              <a:rPr sz="1900" dirty="0">
                <a:latin typeface="Lucida Sans Unicode"/>
                <a:cs typeface="Lucida Sans Unicode"/>
              </a:rPr>
              <a:t>of</a:t>
            </a:r>
            <a:r>
              <a:rPr sz="1900" spc="-45" dirty="0">
                <a:latin typeface="Lucida Sans Unicode"/>
                <a:cs typeface="Lucida Sans Unicode"/>
              </a:rPr>
              <a:t> </a:t>
            </a:r>
            <a:r>
              <a:rPr sz="1900" dirty="0">
                <a:latin typeface="Lucida Sans Unicode"/>
                <a:cs typeface="Lucida Sans Unicode"/>
              </a:rPr>
              <a:t>contract</a:t>
            </a:r>
            <a:r>
              <a:rPr sz="1900" spc="-25" dirty="0">
                <a:latin typeface="Lucida Sans Unicode"/>
                <a:cs typeface="Lucida Sans Unicode"/>
              </a:rPr>
              <a:t> </a:t>
            </a:r>
            <a:r>
              <a:rPr sz="1900" dirty="0">
                <a:latin typeface="Lucida Sans Unicode"/>
                <a:cs typeface="Lucida Sans Unicode"/>
              </a:rPr>
              <a:t>i.e</a:t>
            </a:r>
            <a:r>
              <a:rPr sz="1900" spc="-25" dirty="0">
                <a:latin typeface="Lucida Sans Unicode"/>
                <a:cs typeface="Lucida Sans Unicode"/>
              </a:rPr>
              <a:t> </a:t>
            </a:r>
            <a:r>
              <a:rPr sz="1900" dirty="0">
                <a:latin typeface="Lucida Sans Unicode"/>
                <a:cs typeface="Lucida Sans Unicode"/>
              </a:rPr>
              <a:t>where</a:t>
            </a:r>
            <a:r>
              <a:rPr sz="1900" spc="-40" dirty="0">
                <a:latin typeface="Lucida Sans Unicode"/>
                <a:cs typeface="Lucida Sans Unicode"/>
              </a:rPr>
              <a:t> </a:t>
            </a:r>
            <a:r>
              <a:rPr sz="1900" dirty="0">
                <a:latin typeface="Lucida Sans Unicode"/>
                <a:cs typeface="Lucida Sans Unicode"/>
              </a:rPr>
              <a:t>he</a:t>
            </a:r>
            <a:r>
              <a:rPr sz="1900" spc="-35" dirty="0">
                <a:latin typeface="Lucida Sans Unicode"/>
                <a:cs typeface="Lucida Sans Unicode"/>
              </a:rPr>
              <a:t> </a:t>
            </a:r>
            <a:r>
              <a:rPr sz="1900" dirty="0">
                <a:latin typeface="Lucida Sans Unicode"/>
                <a:cs typeface="Lucida Sans Unicode"/>
              </a:rPr>
              <a:t>is</a:t>
            </a:r>
            <a:r>
              <a:rPr sz="1900" spc="-50" dirty="0">
                <a:latin typeface="Lucida Sans Unicode"/>
                <a:cs typeface="Lucida Sans Unicode"/>
              </a:rPr>
              <a:t> </a:t>
            </a:r>
            <a:r>
              <a:rPr sz="1900" spc="-10" dirty="0">
                <a:latin typeface="Lucida Sans Unicode"/>
                <a:cs typeface="Lucida Sans Unicode"/>
              </a:rPr>
              <a:t>doing </a:t>
            </a:r>
            <a:r>
              <a:rPr sz="1900" dirty="0">
                <a:latin typeface="Lucida Sans Unicode"/>
                <a:cs typeface="Lucida Sans Unicode"/>
              </a:rPr>
              <a:t>something</a:t>
            </a:r>
            <a:r>
              <a:rPr sz="1900" spc="-45" dirty="0">
                <a:latin typeface="Lucida Sans Unicode"/>
                <a:cs typeface="Lucida Sans Unicode"/>
              </a:rPr>
              <a:t> </a:t>
            </a:r>
            <a:r>
              <a:rPr sz="1900" dirty="0">
                <a:latin typeface="Lucida Sans Unicode"/>
                <a:cs typeface="Lucida Sans Unicode"/>
              </a:rPr>
              <a:t>which</a:t>
            </a:r>
            <a:r>
              <a:rPr sz="1900" spc="-55" dirty="0">
                <a:latin typeface="Lucida Sans Unicode"/>
                <a:cs typeface="Lucida Sans Unicode"/>
              </a:rPr>
              <a:t> </a:t>
            </a:r>
            <a:r>
              <a:rPr sz="1900" dirty="0">
                <a:latin typeface="Lucida Sans Unicode"/>
                <a:cs typeface="Lucida Sans Unicode"/>
              </a:rPr>
              <a:t>he</a:t>
            </a:r>
            <a:r>
              <a:rPr sz="1900" spc="-35" dirty="0">
                <a:latin typeface="Lucida Sans Unicode"/>
                <a:cs typeface="Lucida Sans Unicode"/>
              </a:rPr>
              <a:t> </a:t>
            </a:r>
            <a:r>
              <a:rPr sz="1900" dirty="0">
                <a:latin typeface="Lucida Sans Unicode"/>
                <a:cs typeface="Lucida Sans Unicode"/>
              </a:rPr>
              <a:t>promised</a:t>
            </a:r>
            <a:r>
              <a:rPr sz="1900" spc="-35" dirty="0">
                <a:latin typeface="Lucida Sans Unicode"/>
                <a:cs typeface="Lucida Sans Unicode"/>
              </a:rPr>
              <a:t> </a:t>
            </a:r>
            <a:r>
              <a:rPr sz="1900" dirty="0">
                <a:latin typeface="Lucida Sans Unicode"/>
                <a:cs typeface="Lucida Sans Unicode"/>
              </a:rPr>
              <a:t>not</a:t>
            </a:r>
            <a:r>
              <a:rPr sz="1900" spc="-45" dirty="0">
                <a:latin typeface="Lucida Sans Unicode"/>
                <a:cs typeface="Lucida Sans Unicode"/>
              </a:rPr>
              <a:t> </a:t>
            </a:r>
            <a:r>
              <a:rPr sz="1900" dirty="0">
                <a:latin typeface="Lucida Sans Unicode"/>
                <a:cs typeface="Lucida Sans Unicode"/>
              </a:rPr>
              <a:t>to</a:t>
            </a:r>
            <a:r>
              <a:rPr sz="1900" spc="-45" dirty="0">
                <a:latin typeface="Lucida Sans Unicode"/>
                <a:cs typeface="Lucida Sans Unicode"/>
              </a:rPr>
              <a:t> </a:t>
            </a:r>
            <a:r>
              <a:rPr sz="1900" dirty="0">
                <a:latin typeface="Lucida Sans Unicode"/>
                <a:cs typeface="Lucida Sans Unicode"/>
              </a:rPr>
              <a:t>do.</a:t>
            </a:r>
            <a:r>
              <a:rPr sz="1900" spc="-40" dirty="0">
                <a:latin typeface="Lucida Sans Unicode"/>
                <a:cs typeface="Lucida Sans Unicode"/>
              </a:rPr>
              <a:t> </a:t>
            </a:r>
            <a:r>
              <a:rPr sz="1900" dirty="0">
                <a:latin typeface="Lucida Sans Unicode"/>
                <a:cs typeface="Lucida Sans Unicode"/>
              </a:rPr>
              <a:t>The</a:t>
            </a:r>
            <a:r>
              <a:rPr sz="1900" spc="-35" dirty="0">
                <a:latin typeface="Lucida Sans Unicode"/>
                <a:cs typeface="Lucida Sans Unicode"/>
              </a:rPr>
              <a:t> </a:t>
            </a:r>
            <a:r>
              <a:rPr sz="1900" dirty="0">
                <a:latin typeface="Lucida Sans Unicode"/>
                <a:cs typeface="Lucida Sans Unicode"/>
              </a:rPr>
              <a:t>court</a:t>
            </a:r>
            <a:r>
              <a:rPr sz="1900" spc="-45" dirty="0">
                <a:latin typeface="Lucida Sans Unicode"/>
                <a:cs typeface="Lucida Sans Unicode"/>
              </a:rPr>
              <a:t> </a:t>
            </a:r>
            <a:r>
              <a:rPr sz="1900" dirty="0">
                <a:latin typeface="Lucida Sans Unicode"/>
                <a:cs typeface="Lucida Sans Unicode"/>
              </a:rPr>
              <a:t>may,</a:t>
            </a:r>
            <a:r>
              <a:rPr sz="1900" spc="-50" dirty="0">
                <a:latin typeface="Lucida Sans Unicode"/>
                <a:cs typeface="Lucida Sans Unicode"/>
              </a:rPr>
              <a:t> </a:t>
            </a:r>
            <a:r>
              <a:rPr sz="1900" dirty="0">
                <a:latin typeface="Lucida Sans Unicode"/>
                <a:cs typeface="Lucida Sans Unicode"/>
              </a:rPr>
              <a:t>by</a:t>
            </a:r>
            <a:r>
              <a:rPr sz="1900" spc="-30" dirty="0">
                <a:latin typeface="Lucida Sans Unicode"/>
                <a:cs typeface="Lucida Sans Unicode"/>
              </a:rPr>
              <a:t> </a:t>
            </a:r>
            <a:r>
              <a:rPr sz="1900" dirty="0">
                <a:latin typeface="Lucida Sans Unicode"/>
                <a:cs typeface="Lucida Sans Unicode"/>
              </a:rPr>
              <a:t>issuing</a:t>
            </a:r>
            <a:r>
              <a:rPr sz="1900" spc="-75" dirty="0">
                <a:latin typeface="Lucida Sans Unicode"/>
                <a:cs typeface="Lucida Sans Unicode"/>
              </a:rPr>
              <a:t> </a:t>
            </a:r>
            <a:r>
              <a:rPr sz="1900" dirty="0">
                <a:latin typeface="Lucida Sans Unicode"/>
                <a:cs typeface="Lucida Sans Unicode"/>
              </a:rPr>
              <a:t>an</a:t>
            </a:r>
            <a:r>
              <a:rPr sz="1900" spc="-35" dirty="0">
                <a:latin typeface="Lucida Sans Unicode"/>
                <a:cs typeface="Lucida Sans Unicode"/>
              </a:rPr>
              <a:t> </a:t>
            </a:r>
            <a:r>
              <a:rPr sz="1900" dirty="0">
                <a:latin typeface="Lucida Sans Unicode"/>
                <a:cs typeface="Lucida Sans Unicode"/>
              </a:rPr>
              <a:t>order,</a:t>
            </a:r>
            <a:r>
              <a:rPr sz="1900" spc="-40" dirty="0">
                <a:latin typeface="Lucida Sans Unicode"/>
                <a:cs typeface="Lucida Sans Unicode"/>
              </a:rPr>
              <a:t> </a:t>
            </a:r>
            <a:r>
              <a:rPr sz="1900" spc="-10" dirty="0">
                <a:latin typeface="Lucida Sans Unicode"/>
                <a:cs typeface="Lucida Sans Unicode"/>
              </a:rPr>
              <a:t>restrain </a:t>
            </a:r>
            <a:r>
              <a:rPr sz="1900" dirty="0">
                <a:latin typeface="Lucida Sans Unicode"/>
                <a:cs typeface="Lucida Sans Unicode"/>
              </a:rPr>
              <a:t>him</a:t>
            </a:r>
            <a:r>
              <a:rPr sz="1900" spc="-35" dirty="0">
                <a:latin typeface="Lucida Sans Unicode"/>
                <a:cs typeface="Lucida Sans Unicode"/>
              </a:rPr>
              <a:t> </a:t>
            </a:r>
            <a:r>
              <a:rPr sz="1900" dirty="0">
                <a:latin typeface="Lucida Sans Unicode"/>
                <a:cs typeface="Lucida Sans Unicode"/>
              </a:rPr>
              <a:t>from</a:t>
            </a:r>
            <a:r>
              <a:rPr sz="1900" spc="-45" dirty="0">
                <a:latin typeface="Lucida Sans Unicode"/>
                <a:cs typeface="Lucida Sans Unicode"/>
              </a:rPr>
              <a:t> </a:t>
            </a:r>
            <a:r>
              <a:rPr sz="1900" dirty="0">
                <a:latin typeface="Lucida Sans Unicode"/>
                <a:cs typeface="Lucida Sans Unicode"/>
              </a:rPr>
              <a:t>doing</a:t>
            </a:r>
            <a:r>
              <a:rPr sz="1900" spc="-25" dirty="0">
                <a:latin typeface="Lucida Sans Unicode"/>
                <a:cs typeface="Lucida Sans Unicode"/>
              </a:rPr>
              <a:t> </a:t>
            </a:r>
            <a:r>
              <a:rPr sz="1900" dirty="0">
                <a:latin typeface="Lucida Sans Unicode"/>
                <a:cs typeface="Lucida Sans Unicode"/>
              </a:rPr>
              <a:t>what</a:t>
            </a:r>
            <a:r>
              <a:rPr sz="1900" spc="-30" dirty="0">
                <a:latin typeface="Lucida Sans Unicode"/>
                <a:cs typeface="Lucida Sans Unicode"/>
              </a:rPr>
              <a:t> </a:t>
            </a:r>
            <a:r>
              <a:rPr sz="1900" dirty="0">
                <a:latin typeface="Lucida Sans Unicode"/>
                <a:cs typeface="Lucida Sans Unicode"/>
              </a:rPr>
              <a:t>he</a:t>
            </a:r>
            <a:r>
              <a:rPr sz="1900" spc="-40" dirty="0">
                <a:latin typeface="Lucida Sans Unicode"/>
                <a:cs typeface="Lucida Sans Unicode"/>
              </a:rPr>
              <a:t> </a:t>
            </a:r>
            <a:r>
              <a:rPr sz="1900" dirty="0">
                <a:latin typeface="Lucida Sans Unicode"/>
                <a:cs typeface="Lucida Sans Unicode"/>
              </a:rPr>
              <a:t>promised</a:t>
            </a:r>
            <a:r>
              <a:rPr sz="1900" spc="-30" dirty="0">
                <a:latin typeface="Lucida Sans Unicode"/>
                <a:cs typeface="Lucida Sans Unicode"/>
              </a:rPr>
              <a:t> </a:t>
            </a:r>
            <a:r>
              <a:rPr sz="1900" dirty="0">
                <a:latin typeface="Lucida Sans Unicode"/>
                <a:cs typeface="Lucida Sans Unicode"/>
              </a:rPr>
              <a:t>not</a:t>
            </a:r>
            <a:r>
              <a:rPr sz="1900" spc="-40" dirty="0">
                <a:latin typeface="Lucida Sans Unicode"/>
                <a:cs typeface="Lucida Sans Unicode"/>
              </a:rPr>
              <a:t> </a:t>
            </a:r>
            <a:r>
              <a:rPr sz="1900" dirty="0">
                <a:latin typeface="Lucida Sans Unicode"/>
                <a:cs typeface="Lucida Sans Unicode"/>
              </a:rPr>
              <a:t>to</a:t>
            </a:r>
            <a:r>
              <a:rPr sz="1900" spc="-40" dirty="0">
                <a:latin typeface="Lucida Sans Unicode"/>
                <a:cs typeface="Lucida Sans Unicode"/>
              </a:rPr>
              <a:t> </a:t>
            </a:r>
            <a:r>
              <a:rPr sz="1900" dirty="0">
                <a:latin typeface="Lucida Sans Unicode"/>
                <a:cs typeface="Lucida Sans Unicode"/>
              </a:rPr>
              <a:t>do</a:t>
            </a:r>
            <a:r>
              <a:rPr sz="1900" spc="-30" dirty="0">
                <a:latin typeface="Lucida Sans Unicode"/>
                <a:cs typeface="Lucida Sans Unicode"/>
              </a:rPr>
              <a:t> </a:t>
            </a:r>
            <a:r>
              <a:rPr sz="1900" dirty="0">
                <a:latin typeface="Lucida Sans Unicode"/>
                <a:cs typeface="Lucida Sans Unicode"/>
              </a:rPr>
              <a:t>such</a:t>
            </a:r>
            <a:r>
              <a:rPr sz="1900" spc="-35" dirty="0">
                <a:latin typeface="Lucida Sans Unicode"/>
                <a:cs typeface="Lucida Sans Unicode"/>
              </a:rPr>
              <a:t> </a:t>
            </a:r>
            <a:r>
              <a:rPr sz="1900" dirty="0">
                <a:latin typeface="Lucida Sans Unicode"/>
                <a:cs typeface="Lucida Sans Unicode"/>
              </a:rPr>
              <a:t>an</a:t>
            </a:r>
            <a:r>
              <a:rPr sz="1900" spc="-40" dirty="0">
                <a:latin typeface="Lucida Sans Unicode"/>
                <a:cs typeface="Lucida Sans Unicode"/>
              </a:rPr>
              <a:t> </a:t>
            </a:r>
            <a:r>
              <a:rPr sz="1900" dirty="0">
                <a:latin typeface="Lucida Sans Unicode"/>
                <a:cs typeface="Lucida Sans Unicode"/>
              </a:rPr>
              <a:t>order</a:t>
            </a:r>
            <a:r>
              <a:rPr sz="1900" spc="-25" dirty="0">
                <a:latin typeface="Lucida Sans Unicode"/>
                <a:cs typeface="Lucida Sans Unicode"/>
              </a:rPr>
              <a:t> </a:t>
            </a:r>
            <a:r>
              <a:rPr sz="1900" dirty="0">
                <a:latin typeface="Lucida Sans Unicode"/>
                <a:cs typeface="Lucida Sans Unicode"/>
              </a:rPr>
              <a:t>if</a:t>
            </a:r>
            <a:r>
              <a:rPr sz="1900" spc="-40" dirty="0">
                <a:latin typeface="Lucida Sans Unicode"/>
                <a:cs typeface="Lucida Sans Unicode"/>
              </a:rPr>
              <a:t> </a:t>
            </a:r>
            <a:r>
              <a:rPr sz="1900" dirty="0">
                <a:latin typeface="Lucida Sans Unicode"/>
                <a:cs typeface="Lucida Sans Unicode"/>
              </a:rPr>
              <a:t>the</a:t>
            </a:r>
            <a:r>
              <a:rPr sz="1900" spc="-30" dirty="0">
                <a:latin typeface="Lucida Sans Unicode"/>
                <a:cs typeface="Lucida Sans Unicode"/>
              </a:rPr>
              <a:t> </a:t>
            </a:r>
            <a:r>
              <a:rPr sz="1900" dirty="0">
                <a:latin typeface="Lucida Sans Unicode"/>
                <a:cs typeface="Lucida Sans Unicode"/>
              </a:rPr>
              <a:t>court</a:t>
            </a:r>
            <a:r>
              <a:rPr sz="1900" spc="-40" dirty="0">
                <a:latin typeface="Lucida Sans Unicode"/>
                <a:cs typeface="Lucida Sans Unicode"/>
              </a:rPr>
              <a:t> </a:t>
            </a:r>
            <a:r>
              <a:rPr sz="1900" dirty="0">
                <a:latin typeface="Lucida Sans Unicode"/>
                <a:cs typeface="Lucida Sans Unicode"/>
              </a:rPr>
              <a:t>is</a:t>
            </a:r>
            <a:r>
              <a:rPr sz="1900" spc="-45" dirty="0">
                <a:latin typeface="Lucida Sans Unicode"/>
                <a:cs typeface="Lucida Sans Unicode"/>
              </a:rPr>
              <a:t> </a:t>
            </a:r>
            <a:r>
              <a:rPr sz="1900" dirty="0">
                <a:latin typeface="Lucida Sans Unicode"/>
                <a:cs typeface="Lucida Sans Unicode"/>
              </a:rPr>
              <a:t>termed</a:t>
            </a:r>
            <a:r>
              <a:rPr sz="1900" spc="-20" dirty="0">
                <a:latin typeface="Lucida Sans Unicode"/>
                <a:cs typeface="Lucida Sans Unicode"/>
              </a:rPr>
              <a:t> </a:t>
            </a:r>
            <a:r>
              <a:rPr sz="1900" dirty="0">
                <a:latin typeface="Lucida Sans Unicode"/>
                <a:cs typeface="Lucida Sans Unicode"/>
              </a:rPr>
              <a:t>as</a:t>
            </a:r>
            <a:r>
              <a:rPr sz="1900" spc="-45" dirty="0">
                <a:latin typeface="Lucida Sans Unicode"/>
                <a:cs typeface="Lucida Sans Unicode"/>
              </a:rPr>
              <a:t> </a:t>
            </a:r>
            <a:r>
              <a:rPr sz="1900" spc="-25" dirty="0">
                <a:latin typeface="Lucida Sans Unicode"/>
                <a:cs typeface="Lucida Sans Unicode"/>
              </a:rPr>
              <a:t>an </a:t>
            </a:r>
            <a:r>
              <a:rPr sz="1900" spc="-10" dirty="0">
                <a:latin typeface="Lucida Sans Unicode"/>
                <a:cs typeface="Lucida Sans Unicode"/>
              </a:rPr>
              <a:t>INJUNCTION.</a:t>
            </a:r>
            <a:endParaRPr sz="1900">
              <a:latin typeface="Lucida Sans Unicode"/>
              <a:cs typeface="Lucida Sans Unicode"/>
            </a:endParaRPr>
          </a:p>
          <a:p>
            <a:pPr marL="12700">
              <a:lnSpc>
                <a:spcPct val="100000"/>
              </a:lnSpc>
              <a:spcBef>
                <a:spcPts val="2615"/>
              </a:spcBef>
            </a:pPr>
            <a:r>
              <a:rPr sz="1900" dirty="0">
                <a:latin typeface="Lucida Sans Unicode"/>
                <a:cs typeface="Lucida Sans Unicode"/>
              </a:rPr>
              <a:t>RESTITUTION</a:t>
            </a:r>
            <a:r>
              <a:rPr sz="1900" spc="-120" dirty="0">
                <a:latin typeface="Lucida Sans Unicode"/>
                <a:cs typeface="Lucida Sans Unicode"/>
              </a:rPr>
              <a:t> </a:t>
            </a:r>
            <a:r>
              <a:rPr sz="1900" spc="-50" dirty="0">
                <a:latin typeface="Lucida Sans Unicode"/>
                <a:cs typeface="Lucida Sans Unicode"/>
              </a:rPr>
              <a:t>:</a:t>
            </a:r>
            <a:endParaRPr sz="1900">
              <a:latin typeface="Lucida Sans Unicode"/>
              <a:cs typeface="Lucida Sans Unicode"/>
            </a:endParaRPr>
          </a:p>
          <a:p>
            <a:pPr marL="12700">
              <a:lnSpc>
                <a:spcPct val="100000"/>
              </a:lnSpc>
              <a:spcBef>
                <a:spcPts val="180"/>
              </a:spcBef>
            </a:pPr>
            <a:r>
              <a:rPr sz="1900" dirty="0">
                <a:latin typeface="Lucida Sans Unicode"/>
                <a:cs typeface="Lucida Sans Unicode"/>
              </a:rPr>
              <a:t>Restitution</a:t>
            </a:r>
            <a:r>
              <a:rPr sz="1900" spc="-60" dirty="0">
                <a:latin typeface="Lucida Sans Unicode"/>
                <a:cs typeface="Lucida Sans Unicode"/>
              </a:rPr>
              <a:t> </a:t>
            </a:r>
            <a:r>
              <a:rPr sz="1900" dirty="0">
                <a:latin typeface="Lucida Sans Unicode"/>
                <a:cs typeface="Lucida Sans Unicode"/>
              </a:rPr>
              <a:t>means</a:t>
            </a:r>
            <a:r>
              <a:rPr sz="1900" spc="-60" dirty="0">
                <a:latin typeface="Lucida Sans Unicode"/>
                <a:cs typeface="Lucida Sans Unicode"/>
              </a:rPr>
              <a:t> </a:t>
            </a:r>
            <a:r>
              <a:rPr sz="1900" dirty="0">
                <a:latin typeface="Lucida Sans Unicode"/>
                <a:cs typeface="Lucida Sans Unicode"/>
              </a:rPr>
              <a:t>an</a:t>
            </a:r>
            <a:r>
              <a:rPr sz="1900" spc="-45" dirty="0">
                <a:latin typeface="Lucida Sans Unicode"/>
                <a:cs typeface="Lucida Sans Unicode"/>
              </a:rPr>
              <a:t> </a:t>
            </a:r>
            <a:r>
              <a:rPr sz="1900" dirty="0">
                <a:latin typeface="Lucida Sans Unicode"/>
                <a:cs typeface="Lucida Sans Unicode"/>
              </a:rPr>
              <a:t>act</a:t>
            </a:r>
            <a:r>
              <a:rPr sz="1900" spc="-50" dirty="0">
                <a:latin typeface="Lucida Sans Unicode"/>
                <a:cs typeface="Lucida Sans Unicode"/>
              </a:rPr>
              <a:t> </a:t>
            </a:r>
            <a:r>
              <a:rPr sz="1900" dirty="0">
                <a:latin typeface="Lucida Sans Unicode"/>
                <a:cs typeface="Lucida Sans Unicode"/>
              </a:rPr>
              <a:t>of</a:t>
            </a:r>
            <a:r>
              <a:rPr sz="1900" spc="-60" dirty="0">
                <a:latin typeface="Lucida Sans Unicode"/>
                <a:cs typeface="Lucida Sans Unicode"/>
              </a:rPr>
              <a:t> </a:t>
            </a:r>
            <a:r>
              <a:rPr sz="1900" dirty="0">
                <a:latin typeface="Lucida Sans Unicode"/>
                <a:cs typeface="Lucida Sans Unicode"/>
              </a:rPr>
              <a:t>restoration</a:t>
            </a:r>
            <a:r>
              <a:rPr sz="1900" spc="-55" dirty="0">
                <a:latin typeface="Lucida Sans Unicode"/>
                <a:cs typeface="Lucida Sans Unicode"/>
              </a:rPr>
              <a:t> </a:t>
            </a:r>
            <a:r>
              <a:rPr sz="1900" dirty="0">
                <a:latin typeface="Lucida Sans Unicode"/>
                <a:cs typeface="Lucida Sans Unicode"/>
              </a:rPr>
              <a:t>(</a:t>
            </a:r>
            <a:r>
              <a:rPr sz="1900" spc="-60" dirty="0">
                <a:latin typeface="Lucida Sans Unicode"/>
                <a:cs typeface="Lucida Sans Unicode"/>
              </a:rPr>
              <a:t> </a:t>
            </a:r>
            <a:r>
              <a:rPr sz="1900" dirty="0">
                <a:latin typeface="Lucida Sans Unicode"/>
                <a:cs typeface="Lucida Sans Unicode"/>
              </a:rPr>
              <a:t>repairing</a:t>
            </a:r>
            <a:r>
              <a:rPr sz="1900" spc="-45" dirty="0">
                <a:latin typeface="Lucida Sans Unicode"/>
                <a:cs typeface="Lucida Sans Unicode"/>
              </a:rPr>
              <a:t> </a:t>
            </a:r>
            <a:r>
              <a:rPr sz="1900" dirty="0">
                <a:latin typeface="Lucida Sans Unicode"/>
                <a:cs typeface="Lucida Sans Unicode"/>
              </a:rPr>
              <a:t>or</a:t>
            </a:r>
            <a:r>
              <a:rPr sz="1900" spc="-60" dirty="0">
                <a:latin typeface="Lucida Sans Unicode"/>
                <a:cs typeface="Lucida Sans Unicode"/>
              </a:rPr>
              <a:t> </a:t>
            </a:r>
            <a:r>
              <a:rPr sz="1900" dirty="0">
                <a:latin typeface="Lucida Sans Unicode"/>
                <a:cs typeface="Lucida Sans Unicode"/>
              </a:rPr>
              <a:t>renewing</a:t>
            </a:r>
            <a:r>
              <a:rPr sz="1900" spc="-60" dirty="0">
                <a:latin typeface="Lucida Sans Unicode"/>
                <a:cs typeface="Lucida Sans Unicode"/>
              </a:rPr>
              <a:t> </a:t>
            </a:r>
            <a:r>
              <a:rPr sz="1900" spc="-10" dirty="0">
                <a:latin typeface="Lucida Sans Unicode"/>
                <a:cs typeface="Lucida Sans Unicode"/>
              </a:rPr>
              <a:t>something).</a:t>
            </a:r>
            <a:endParaRPr sz="1900">
              <a:latin typeface="Lucida Sans Unicode"/>
              <a:cs typeface="Lucida Sans Unicode"/>
            </a:endParaRPr>
          </a:p>
        </p:txBody>
      </p:sp>
      <p:pic>
        <p:nvPicPr>
          <p:cNvPr id="3" name="object 3"/>
          <p:cNvPicPr/>
          <p:nvPr/>
        </p:nvPicPr>
        <p:blipFill>
          <a:blip r:embed="rId2" cstate="print"/>
          <a:stretch>
            <a:fillRect/>
          </a:stretch>
        </p:blipFill>
        <p:spPr>
          <a:xfrm>
            <a:off x="801621" y="240791"/>
            <a:ext cx="2773685" cy="29260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668" y="1687194"/>
            <a:ext cx="9935210" cy="2747645"/>
          </a:xfrm>
          <a:prstGeom prst="rect">
            <a:avLst/>
          </a:prstGeom>
        </p:spPr>
        <p:txBody>
          <a:bodyPr vert="horz" wrap="square" lIns="0" tIns="62865" rIns="0" bIns="0" rtlCol="0">
            <a:spAutoFit/>
          </a:bodyPr>
          <a:lstStyle/>
          <a:p>
            <a:pPr marL="12700">
              <a:lnSpc>
                <a:spcPct val="100000"/>
              </a:lnSpc>
              <a:spcBef>
                <a:spcPts val="495"/>
              </a:spcBef>
              <a:tabLst>
                <a:tab pos="268605" algn="l"/>
                <a:tab pos="2356485" algn="l"/>
              </a:tabLst>
            </a:pPr>
            <a:r>
              <a:rPr sz="1800" spc="395" dirty="0">
                <a:solidFill>
                  <a:srgbClr val="2CA1BE"/>
                </a:solidFill>
                <a:latin typeface="Microsoft Sans Serif"/>
                <a:cs typeface="Microsoft Sans Serif"/>
              </a:rPr>
              <a:t>🞂</a:t>
            </a:r>
            <a:r>
              <a:rPr sz="1800" dirty="0">
                <a:solidFill>
                  <a:srgbClr val="2CA1BE"/>
                </a:solidFill>
                <a:latin typeface="Microsoft Sans Serif"/>
                <a:cs typeface="Microsoft Sans Serif"/>
              </a:rPr>
              <a:t>​	</a:t>
            </a:r>
            <a:r>
              <a:rPr sz="2700" dirty="0">
                <a:latin typeface="Lucida Sans Unicode"/>
                <a:cs typeface="Lucida Sans Unicode"/>
              </a:rPr>
              <a:t>Set</a:t>
            </a:r>
            <a:r>
              <a:rPr sz="2700" spc="-10" dirty="0">
                <a:latin typeface="Lucida Sans Unicode"/>
                <a:cs typeface="Lucida Sans Unicode"/>
              </a:rPr>
              <a:t> </a:t>
            </a:r>
            <a:r>
              <a:rPr sz="2700" dirty="0">
                <a:latin typeface="Lucida Sans Unicode"/>
                <a:cs typeface="Lucida Sans Unicode"/>
              </a:rPr>
              <a:t>of</a:t>
            </a:r>
            <a:r>
              <a:rPr sz="2700" spc="-15" dirty="0">
                <a:latin typeface="Lucida Sans Unicode"/>
                <a:cs typeface="Lucida Sans Unicode"/>
              </a:rPr>
              <a:t> </a:t>
            </a:r>
            <a:r>
              <a:rPr sz="2700" spc="-10" dirty="0">
                <a:latin typeface="Lucida Sans Unicode"/>
                <a:cs typeface="Lucida Sans Unicode"/>
              </a:rPr>
              <a:t>rules</a:t>
            </a:r>
            <a:r>
              <a:rPr sz="2700" dirty="0">
                <a:latin typeface="Lucida Sans Unicode"/>
                <a:cs typeface="Lucida Sans Unicode"/>
              </a:rPr>
              <a:t>	-</a:t>
            </a:r>
            <a:r>
              <a:rPr sz="2700" spc="-15" dirty="0">
                <a:latin typeface="Lucida Sans Unicode"/>
                <a:cs typeface="Lucida Sans Unicode"/>
              </a:rPr>
              <a:t> </a:t>
            </a:r>
            <a:r>
              <a:rPr sz="2700" dirty="0">
                <a:latin typeface="Lucida Sans Unicode"/>
                <a:cs typeface="Lucida Sans Unicode"/>
              </a:rPr>
              <a:t>for</a:t>
            </a:r>
            <a:r>
              <a:rPr sz="2700" spc="-30" dirty="0">
                <a:latin typeface="Lucida Sans Unicode"/>
                <a:cs typeface="Lucida Sans Unicode"/>
              </a:rPr>
              <a:t> </a:t>
            </a:r>
            <a:r>
              <a:rPr sz="2700" dirty="0">
                <a:latin typeface="Lucida Sans Unicode"/>
                <a:cs typeface="Lucida Sans Unicode"/>
              </a:rPr>
              <a:t>a</a:t>
            </a:r>
            <a:r>
              <a:rPr sz="2700" spc="-15" dirty="0">
                <a:latin typeface="Lucida Sans Unicode"/>
                <a:cs typeface="Lucida Sans Unicode"/>
              </a:rPr>
              <a:t> </a:t>
            </a:r>
            <a:r>
              <a:rPr sz="2700" spc="-10" dirty="0">
                <a:latin typeface="Lucida Sans Unicode"/>
                <a:cs typeface="Lucida Sans Unicode"/>
              </a:rPr>
              <a:t>citizen</a:t>
            </a:r>
            <a:endParaRPr sz="2700">
              <a:latin typeface="Lucida Sans Unicode"/>
              <a:cs typeface="Lucida Sans Unicode"/>
            </a:endParaRPr>
          </a:p>
          <a:p>
            <a:pPr marL="12700">
              <a:lnSpc>
                <a:spcPct val="100000"/>
              </a:lnSpc>
              <a:spcBef>
                <a:spcPts val="395"/>
              </a:spcBef>
              <a:tabLst>
                <a:tab pos="268605" algn="l"/>
              </a:tabLst>
            </a:pPr>
            <a:r>
              <a:rPr sz="1800" spc="395" dirty="0">
                <a:solidFill>
                  <a:srgbClr val="2CA1BE"/>
                </a:solidFill>
                <a:latin typeface="Microsoft Sans Serif"/>
                <a:cs typeface="Microsoft Sans Serif"/>
              </a:rPr>
              <a:t>🞂</a:t>
            </a:r>
            <a:r>
              <a:rPr sz="1800" dirty="0">
                <a:solidFill>
                  <a:srgbClr val="2CA1BE"/>
                </a:solidFill>
                <a:latin typeface="Microsoft Sans Serif"/>
                <a:cs typeface="Microsoft Sans Serif"/>
              </a:rPr>
              <a:t>​	</a:t>
            </a:r>
            <a:r>
              <a:rPr sz="2700" dirty="0">
                <a:latin typeface="Lucida Sans Unicode"/>
                <a:cs typeface="Lucida Sans Unicode"/>
              </a:rPr>
              <a:t>Vocation-</a:t>
            </a:r>
            <a:r>
              <a:rPr sz="2700" spc="-50" dirty="0">
                <a:latin typeface="Lucida Sans Unicode"/>
                <a:cs typeface="Lucida Sans Unicode"/>
              </a:rPr>
              <a:t> </a:t>
            </a:r>
            <a:r>
              <a:rPr sz="2700" dirty="0">
                <a:latin typeface="Lucida Sans Unicode"/>
                <a:cs typeface="Lucida Sans Unicode"/>
              </a:rPr>
              <a:t>for</a:t>
            </a:r>
            <a:r>
              <a:rPr sz="2700" spc="-75" dirty="0">
                <a:latin typeface="Lucida Sans Unicode"/>
                <a:cs typeface="Lucida Sans Unicode"/>
              </a:rPr>
              <a:t> </a:t>
            </a:r>
            <a:r>
              <a:rPr sz="2700" dirty="0">
                <a:latin typeface="Lucida Sans Unicode"/>
                <a:cs typeface="Lucida Sans Unicode"/>
              </a:rPr>
              <a:t>a</a:t>
            </a:r>
            <a:r>
              <a:rPr sz="2700" spc="-55" dirty="0">
                <a:latin typeface="Lucida Sans Unicode"/>
                <a:cs typeface="Lucida Sans Unicode"/>
              </a:rPr>
              <a:t> </a:t>
            </a:r>
            <a:r>
              <a:rPr sz="2700" spc="-10" dirty="0">
                <a:latin typeface="Lucida Sans Unicode"/>
                <a:cs typeface="Lucida Sans Unicode"/>
              </a:rPr>
              <a:t>lawyer</a:t>
            </a:r>
            <a:endParaRPr sz="2700">
              <a:latin typeface="Lucida Sans Unicode"/>
              <a:cs typeface="Lucida Sans Unicode"/>
            </a:endParaRPr>
          </a:p>
          <a:p>
            <a:pPr marL="12700">
              <a:lnSpc>
                <a:spcPct val="100000"/>
              </a:lnSpc>
              <a:spcBef>
                <a:spcPts val="395"/>
              </a:spcBef>
              <a:tabLst>
                <a:tab pos="268605" algn="l"/>
              </a:tabLst>
            </a:pPr>
            <a:r>
              <a:rPr sz="1800" spc="395" dirty="0">
                <a:solidFill>
                  <a:srgbClr val="2CA1BE"/>
                </a:solidFill>
                <a:latin typeface="Microsoft Sans Serif"/>
                <a:cs typeface="Microsoft Sans Serif"/>
              </a:rPr>
              <a:t>🞂</a:t>
            </a:r>
            <a:r>
              <a:rPr sz="1800" dirty="0">
                <a:solidFill>
                  <a:srgbClr val="2CA1BE"/>
                </a:solidFill>
                <a:latin typeface="Microsoft Sans Serif"/>
                <a:cs typeface="Microsoft Sans Serif"/>
              </a:rPr>
              <a:t>​	</a:t>
            </a:r>
            <a:r>
              <a:rPr sz="2700" dirty="0">
                <a:latin typeface="Lucida Sans Unicode"/>
                <a:cs typeface="Lucida Sans Unicode"/>
              </a:rPr>
              <a:t>Created</a:t>
            </a:r>
            <a:r>
              <a:rPr sz="2700" spc="-35" dirty="0">
                <a:latin typeface="Lucida Sans Unicode"/>
                <a:cs typeface="Lucida Sans Unicode"/>
              </a:rPr>
              <a:t> </a:t>
            </a:r>
            <a:r>
              <a:rPr sz="2700" dirty="0">
                <a:latin typeface="Lucida Sans Unicode"/>
                <a:cs typeface="Lucida Sans Unicode"/>
              </a:rPr>
              <a:t>by</a:t>
            </a:r>
            <a:r>
              <a:rPr sz="2700" spc="-10" dirty="0">
                <a:latin typeface="Lucida Sans Unicode"/>
                <a:cs typeface="Lucida Sans Unicode"/>
              </a:rPr>
              <a:t> him-</a:t>
            </a:r>
            <a:r>
              <a:rPr sz="2700" dirty="0">
                <a:latin typeface="Lucida Sans Unicode"/>
                <a:cs typeface="Lucida Sans Unicode"/>
              </a:rPr>
              <a:t>for</a:t>
            </a:r>
            <a:r>
              <a:rPr sz="2700" spc="-25" dirty="0">
                <a:latin typeface="Lucida Sans Unicode"/>
                <a:cs typeface="Lucida Sans Unicode"/>
              </a:rPr>
              <a:t> </a:t>
            </a:r>
            <a:r>
              <a:rPr sz="2700" dirty="0">
                <a:latin typeface="Lucida Sans Unicode"/>
                <a:cs typeface="Lucida Sans Unicode"/>
              </a:rPr>
              <a:t>a</a:t>
            </a:r>
            <a:r>
              <a:rPr sz="2700" spc="-10" dirty="0">
                <a:latin typeface="Lucida Sans Unicode"/>
                <a:cs typeface="Lucida Sans Unicode"/>
              </a:rPr>
              <a:t> legislator</a:t>
            </a:r>
            <a:endParaRPr sz="2700">
              <a:latin typeface="Lucida Sans Unicode"/>
              <a:cs typeface="Lucida Sans Unicode"/>
            </a:endParaRPr>
          </a:p>
          <a:p>
            <a:pPr marL="268605" marR="5080" indent="-256540">
              <a:lnSpc>
                <a:spcPct val="100000"/>
              </a:lnSpc>
              <a:spcBef>
                <a:spcPts val="409"/>
              </a:spcBef>
              <a:tabLst>
                <a:tab pos="268605" algn="l"/>
                <a:tab pos="9732645" algn="l"/>
              </a:tabLst>
            </a:pPr>
            <a:r>
              <a:rPr sz="1800" spc="395" dirty="0">
                <a:solidFill>
                  <a:srgbClr val="2CA1BE"/>
                </a:solidFill>
                <a:latin typeface="Microsoft Sans Serif"/>
                <a:cs typeface="Microsoft Sans Serif"/>
              </a:rPr>
              <a:t>🞂</a:t>
            </a:r>
            <a:r>
              <a:rPr sz="1800" dirty="0">
                <a:solidFill>
                  <a:srgbClr val="2CA1BE"/>
                </a:solidFill>
                <a:latin typeface="Microsoft Sans Serif"/>
                <a:cs typeface="Microsoft Sans Serif"/>
              </a:rPr>
              <a:t>​	</a:t>
            </a:r>
            <a:r>
              <a:rPr sz="2700" dirty="0">
                <a:latin typeface="Lucida Sans Unicode"/>
                <a:cs typeface="Lucida Sans Unicode"/>
              </a:rPr>
              <a:t>Guiding</a:t>
            </a:r>
            <a:r>
              <a:rPr sz="2700" spc="-40" dirty="0">
                <a:latin typeface="Lucida Sans Unicode"/>
                <a:cs typeface="Lucida Sans Unicode"/>
              </a:rPr>
              <a:t> </a:t>
            </a:r>
            <a:r>
              <a:rPr sz="2700" dirty="0">
                <a:latin typeface="Lucida Sans Unicode"/>
                <a:cs typeface="Lucida Sans Unicode"/>
              </a:rPr>
              <a:t>principles</a:t>
            </a:r>
            <a:r>
              <a:rPr sz="2700" spc="-40" dirty="0">
                <a:latin typeface="Lucida Sans Unicode"/>
                <a:cs typeface="Lucida Sans Unicode"/>
              </a:rPr>
              <a:t> </a:t>
            </a:r>
            <a:r>
              <a:rPr sz="2700" dirty="0">
                <a:latin typeface="Lucida Sans Unicode"/>
                <a:cs typeface="Lucida Sans Unicode"/>
              </a:rPr>
              <a:t>to be</a:t>
            </a:r>
            <a:r>
              <a:rPr sz="2700" spc="-10" dirty="0">
                <a:latin typeface="Lucida Sans Unicode"/>
                <a:cs typeface="Lucida Sans Unicode"/>
              </a:rPr>
              <a:t> </a:t>
            </a:r>
            <a:r>
              <a:rPr sz="2700" dirty="0">
                <a:latin typeface="Lucida Sans Unicode"/>
                <a:cs typeface="Lucida Sans Unicode"/>
              </a:rPr>
              <a:t>applied</a:t>
            </a:r>
            <a:r>
              <a:rPr sz="2700" spc="-35" dirty="0">
                <a:latin typeface="Lucida Sans Unicode"/>
                <a:cs typeface="Lucida Sans Unicode"/>
              </a:rPr>
              <a:t> </a:t>
            </a:r>
            <a:r>
              <a:rPr sz="2700" dirty="0">
                <a:latin typeface="Lucida Sans Unicode"/>
                <a:cs typeface="Lucida Sans Unicode"/>
              </a:rPr>
              <a:t>in</a:t>
            </a:r>
            <a:r>
              <a:rPr sz="2700" spc="-5" dirty="0">
                <a:latin typeface="Lucida Sans Unicode"/>
                <a:cs typeface="Lucida Sans Unicode"/>
              </a:rPr>
              <a:t> </a:t>
            </a:r>
            <a:r>
              <a:rPr sz="2700" dirty="0">
                <a:latin typeface="Lucida Sans Unicode"/>
                <a:cs typeface="Lucida Sans Unicode"/>
              </a:rPr>
              <a:t>decision</a:t>
            </a:r>
            <a:r>
              <a:rPr sz="2700" spc="-15" dirty="0">
                <a:latin typeface="Lucida Sans Unicode"/>
                <a:cs typeface="Lucida Sans Unicode"/>
              </a:rPr>
              <a:t> </a:t>
            </a:r>
            <a:r>
              <a:rPr sz="2700" spc="-20" dirty="0">
                <a:latin typeface="Lucida Sans Unicode"/>
                <a:cs typeface="Lucida Sans Unicode"/>
              </a:rPr>
              <a:t>making-</a:t>
            </a:r>
            <a:r>
              <a:rPr sz="2700" spc="-25" dirty="0">
                <a:latin typeface="Lucida Sans Unicode"/>
                <a:cs typeface="Lucida Sans Unicode"/>
              </a:rPr>
              <a:t>for</a:t>
            </a:r>
            <a:r>
              <a:rPr sz="2700" dirty="0">
                <a:latin typeface="Lucida Sans Unicode"/>
                <a:cs typeface="Lucida Sans Unicode"/>
              </a:rPr>
              <a:t>	</a:t>
            </a:r>
            <a:r>
              <a:rPr sz="2700" spc="-50" dirty="0">
                <a:latin typeface="Lucida Sans Unicode"/>
                <a:cs typeface="Lucida Sans Unicode"/>
              </a:rPr>
              <a:t>a </a:t>
            </a:r>
            <a:r>
              <a:rPr sz="2700" spc="-10" dirty="0">
                <a:latin typeface="Lucida Sans Unicode"/>
                <a:cs typeface="Lucida Sans Unicode"/>
              </a:rPr>
              <a:t>judge</a:t>
            </a:r>
            <a:endParaRPr sz="2700">
              <a:latin typeface="Lucida Sans Unicode"/>
              <a:cs typeface="Lucida Sans Unicode"/>
            </a:endParaRPr>
          </a:p>
          <a:p>
            <a:pPr marL="12700">
              <a:lnSpc>
                <a:spcPct val="100000"/>
              </a:lnSpc>
              <a:spcBef>
                <a:spcPts val="400"/>
              </a:spcBef>
              <a:tabLst>
                <a:tab pos="268605" algn="l"/>
              </a:tabLst>
            </a:pPr>
            <a:r>
              <a:rPr sz="1800" spc="395" dirty="0">
                <a:solidFill>
                  <a:srgbClr val="2CA1BE"/>
                </a:solidFill>
                <a:latin typeface="Microsoft Sans Serif"/>
                <a:cs typeface="Microsoft Sans Serif"/>
              </a:rPr>
              <a:t>🞂</a:t>
            </a:r>
            <a:r>
              <a:rPr sz="1800" dirty="0">
                <a:solidFill>
                  <a:srgbClr val="2CA1BE"/>
                </a:solidFill>
                <a:latin typeface="Microsoft Sans Serif"/>
                <a:cs typeface="Microsoft Sans Serif"/>
              </a:rPr>
              <a:t>​	</a:t>
            </a:r>
            <a:r>
              <a:rPr sz="2700" dirty="0">
                <a:latin typeface="Lucida Sans Unicode"/>
                <a:cs typeface="Lucida Sans Unicode"/>
              </a:rPr>
              <a:t>Standards</a:t>
            </a:r>
            <a:r>
              <a:rPr sz="2700" spc="-35" dirty="0">
                <a:latin typeface="Lucida Sans Unicode"/>
                <a:cs typeface="Lucida Sans Unicode"/>
              </a:rPr>
              <a:t> </a:t>
            </a:r>
            <a:r>
              <a:rPr sz="2700" dirty="0">
                <a:latin typeface="Lucida Sans Unicode"/>
                <a:cs typeface="Lucida Sans Unicode"/>
              </a:rPr>
              <a:t>by</a:t>
            </a:r>
            <a:r>
              <a:rPr sz="2700" spc="-15" dirty="0">
                <a:latin typeface="Lucida Sans Unicode"/>
                <a:cs typeface="Lucida Sans Unicode"/>
              </a:rPr>
              <a:t> </a:t>
            </a:r>
            <a:r>
              <a:rPr sz="2700" dirty="0">
                <a:latin typeface="Lucida Sans Unicode"/>
                <a:cs typeface="Lucida Sans Unicode"/>
              </a:rPr>
              <a:t>which</a:t>
            </a:r>
            <a:r>
              <a:rPr sz="2700" spc="-25" dirty="0">
                <a:latin typeface="Lucida Sans Unicode"/>
                <a:cs typeface="Lucida Sans Unicode"/>
              </a:rPr>
              <a:t> </a:t>
            </a:r>
            <a:r>
              <a:rPr sz="2700" dirty="0">
                <a:latin typeface="Lucida Sans Unicode"/>
                <a:cs typeface="Lucida Sans Unicode"/>
              </a:rPr>
              <a:t>people</a:t>
            </a:r>
            <a:r>
              <a:rPr sz="2700" spc="-15" dirty="0">
                <a:latin typeface="Lucida Sans Unicode"/>
                <a:cs typeface="Lucida Sans Unicode"/>
              </a:rPr>
              <a:t> </a:t>
            </a:r>
            <a:r>
              <a:rPr sz="2700" dirty="0">
                <a:latin typeface="Lucida Sans Unicode"/>
                <a:cs typeface="Lucida Sans Unicode"/>
              </a:rPr>
              <a:t>&amp;</a:t>
            </a:r>
            <a:r>
              <a:rPr sz="2700" spc="-15" dirty="0">
                <a:latin typeface="Lucida Sans Unicode"/>
                <a:cs typeface="Lucida Sans Unicode"/>
              </a:rPr>
              <a:t> </a:t>
            </a:r>
            <a:r>
              <a:rPr sz="2700" dirty="0">
                <a:latin typeface="Lucida Sans Unicode"/>
                <a:cs typeface="Lucida Sans Unicode"/>
              </a:rPr>
              <a:t>businesses</a:t>
            </a:r>
            <a:r>
              <a:rPr sz="2700" spc="-60" dirty="0">
                <a:latin typeface="Lucida Sans Unicode"/>
                <a:cs typeface="Lucida Sans Unicode"/>
              </a:rPr>
              <a:t> </a:t>
            </a:r>
            <a:r>
              <a:rPr sz="2700" spc="-10" dirty="0">
                <a:latin typeface="Lucida Sans Unicode"/>
                <a:cs typeface="Lucida Sans Unicode"/>
              </a:rPr>
              <a:t>interact</a:t>
            </a:r>
            <a:endParaRPr sz="2700">
              <a:latin typeface="Lucida Sans Unicode"/>
              <a:cs typeface="Lucida Sans Unicode"/>
            </a:endParaRPr>
          </a:p>
        </p:txBody>
      </p:sp>
      <p:pic>
        <p:nvPicPr>
          <p:cNvPr id="3" name="object 3"/>
          <p:cNvPicPr/>
          <p:nvPr/>
        </p:nvPicPr>
        <p:blipFill>
          <a:blip r:embed="rId2" cstate="print"/>
          <a:stretch>
            <a:fillRect/>
          </a:stretch>
        </p:blipFill>
        <p:spPr>
          <a:xfrm>
            <a:off x="687315" y="573023"/>
            <a:ext cx="3375676" cy="44348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34568" y="697483"/>
            <a:ext cx="10706735" cy="5143500"/>
          </a:xfrm>
          <a:prstGeom prst="rect">
            <a:avLst/>
          </a:prstGeom>
        </p:spPr>
        <p:txBody>
          <a:bodyPr vert="horz" wrap="square" lIns="0" tIns="63500" rIns="0" bIns="0" rtlCol="0">
            <a:spAutoFit/>
          </a:bodyPr>
          <a:lstStyle/>
          <a:p>
            <a:pPr marL="76200" marR="996315">
              <a:lnSpc>
                <a:spcPts val="1630"/>
              </a:lnSpc>
              <a:spcBef>
                <a:spcPts val="500"/>
              </a:spcBef>
            </a:pPr>
            <a:r>
              <a:rPr sz="1700" dirty="0">
                <a:latin typeface="Lucida Sans Unicode"/>
                <a:cs typeface="Lucida Sans Unicode"/>
              </a:rPr>
              <a:t>The</a:t>
            </a:r>
            <a:r>
              <a:rPr sz="1700" spc="-30" dirty="0">
                <a:latin typeface="Lucida Sans Unicode"/>
                <a:cs typeface="Lucida Sans Unicode"/>
              </a:rPr>
              <a:t> </a:t>
            </a:r>
            <a:r>
              <a:rPr sz="1700" dirty="0">
                <a:latin typeface="Lucida Sans Unicode"/>
                <a:cs typeface="Lucida Sans Unicode"/>
              </a:rPr>
              <a:t>sale</a:t>
            </a:r>
            <a:r>
              <a:rPr sz="1700" spc="-20" dirty="0">
                <a:latin typeface="Lucida Sans Unicode"/>
                <a:cs typeface="Lucida Sans Unicode"/>
              </a:rPr>
              <a:t> </a:t>
            </a:r>
            <a:r>
              <a:rPr sz="1700" dirty="0">
                <a:latin typeface="Lucida Sans Unicode"/>
                <a:cs typeface="Lucida Sans Unicode"/>
              </a:rPr>
              <a:t>of</a:t>
            </a:r>
            <a:r>
              <a:rPr sz="1700" spc="-25" dirty="0">
                <a:latin typeface="Lucida Sans Unicode"/>
                <a:cs typeface="Lucida Sans Unicode"/>
              </a:rPr>
              <a:t> </a:t>
            </a:r>
            <a:r>
              <a:rPr sz="1700" dirty="0">
                <a:latin typeface="Lucida Sans Unicode"/>
                <a:cs typeface="Lucida Sans Unicode"/>
              </a:rPr>
              <a:t>goods</a:t>
            </a:r>
            <a:r>
              <a:rPr sz="1700" spc="-15" dirty="0">
                <a:latin typeface="Lucida Sans Unicode"/>
                <a:cs typeface="Lucida Sans Unicode"/>
              </a:rPr>
              <a:t> </a:t>
            </a:r>
            <a:r>
              <a:rPr sz="1700" dirty="0">
                <a:latin typeface="Lucida Sans Unicode"/>
                <a:cs typeface="Lucida Sans Unicode"/>
              </a:rPr>
              <a:t>act</a:t>
            </a:r>
            <a:r>
              <a:rPr sz="1700" spc="-20" dirty="0">
                <a:latin typeface="Lucida Sans Unicode"/>
                <a:cs typeface="Lucida Sans Unicode"/>
              </a:rPr>
              <a:t> </a:t>
            </a:r>
            <a:r>
              <a:rPr sz="1700" dirty="0">
                <a:latin typeface="Lucida Sans Unicode"/>
                <a:cs typeface="Lucida Sans Unicode"/>
              </a:rPr>
              <a:t>1930</a:t>
            </a:r>
            <a:r>
              <a:rPr sz="1700" spc="-35" dirty="0">
                <a:latin typeface="Lucida Sans Unicode"/>
                <a:cs typeface="Lucida Sans Unicode"/>
              </a:rPr>
              <a:t> </a:t>
            </a:r>
            <a:r>
              <a:rPr sz="1700" dirty="0">
                <a:latin typeface="Lucida Sans Unicode"/>
                <a:cs typeface="Lucida Sans Unicode"/>
              </a:rPr>
              <a:t>deals</a:t>
            </a:r>
            <a:r>
              <a:rPr sz="1700" spc="-25" dirty="0">
                <a:latin typeface="Lucida Sans Unicode"/>
                <a:cs typeface="Lucida Sans Unicode"/>
              </a:rPr>
              <a:t> </a:t>
            </a:r>
            <a:r>
              <a:rPr sz="1700" dirty="0">
                <a:latin typeface="Lucida Sans Unicode"/>
                <a:cs typeface="Lucida Sans Unicode"/>
              </a:rPr>
              <a:t>with</a:t>
            </a:r>
            <a:r>
              <a:rPr sz="1700" spc="-35" dirty="0">
                <a:latin typeface="Lucida Sans Unicode"/>
                <a:cs typeface="Lucida Sans Unicode"/>
              </a:rPr>
              <a:t> </a:t>
            </a:r>
            <a:r>
              <a:rPr sz="1700" dirty="0">
                <a:latin typeface="Lucida Sans Unicode"/>
                <a:cs typeface="Lucida Sans Unicode"/>
              </a:rPr>
              <a:t>the</a:t>
            </a:r>
            <a:r>
              <a:rPr sz="1700" spc="-20" dirty="0">
                <a:latin typeface="Lucida Sans Unicode"/>
                <a:cs typeface="Lucida Sans Unicode"/>
              </a:rPr>
              <a:t> </a:t>
            </a:r>
            <a:r>
              <a:rPr sz="1700" dirty="0">
                <a:latin typeface="Lucida Sans Unicode"/>
                <a:cs typeface="Lucida Sans Unicode"/>
              </a:rPr>
              <a:t>law</a:t>
            </a:r>
            <a:r>
              <a:rPr sz="1700" spc="-20" dirty="0">
                <a:latin typeface="Lucida Sans Unicode"/>
                <a:cs typeface="Lucida Sans Unicode"/>
              </a:rPr>
              <a:t> </a:t>
            </a:r>
            <a:r>
              <a:rPr sz="1700" dirty="0">
                <a:latin typeface="Lucida Sans Unicode"/>
                <a:cs typeface="Lucida Sans Unicode"/>
              </a:rPr>
              <a:t>relating</a:t>
            </a:r>
            <a:r>
              <a:rPr sz="1700" spc="-30" dirty="0">
                <a:latin typeface="Lucida Sans Unicode"/>
                <a:cs typeface="Lucida Sans Unicode"/>
              </a:rPr>
              <a:t> </a:t>
            </a:r>
            <a:r>
              <a:rPr sz="1700" dirty="0">
                <a:latin typeface="Lucida Sans Unicode"/>
                <a:cs typeface="Lucida Sans Unicode"/>
              </a:rPr>
              <a:t>to</a:t>
            </a:r>
            <a:r>
              <a:rPr sz="1700" spc="-20" dirty="0">
                <a:latin typeface="Lucida Sans Unicode"/>
                <a:cs typeface="Lucida Sans Unicode"/>
              </a:rPr>
              <a:t> </a:t>
            </a:r>
            <a:r>
              <a:rPr sz="1700" dirty="0">
                <a:latin typeface="Lucida Sans Unicode"/>
                <a:cs typeface="Lucida Sans Unicode"/>
              </a:rPr>
              <a:t>sale</a:t>
            </a:r>
            <a:r>
              <a:rPr sz="1700" spc="-30" dirty="0">
                <a:latin typeface="Lucida Sans Unicode"/>
                <a:cs typeface="Lucida Sans Unicode"/>
              </a:rPr>
              <a:t> </a:t>
            </a:r>
            <a:r>
              <a:rPr sz="1700" dirty="0">
                <a:latin typeface="Lucida Sans Unicode"/>
                <a:cs typeface="Lucida Sans Unicode"/>
              </a:rPr>
              <a:t>of</a:t>
            </a:r>
            <a:r>
              <a:rPr sz="1700" spc="-20" dirty="0">
                <a:latin typeface="Lucida Sans Unicode"/>
                <a:cs typeface="Lucida Sans Unicode"/>
              </a:rPr>
              <a:t> </a:t>
            </a:r>
            <a:r>
              <a:rPr sz="1700" dirty="0">
                <a:latin typeface="Lucida Sans Unicode"/>
                <a:cs typeface="Lucida Sans Unicode"/>
              </a:rPr>
              <a:t>goods</a:t>
            </a:r>
            <a:r>
              <a:rPr sz="1700" spc="-15" dirty="0">
                <a:latin typeface="Lucida Sans Unicode"/>
                <a:cs typeface="Lucida Sans Unicode"/>
              </a:rPr>
              <a:t> </a:t>
            </a:r>
            <a:r>
              <a:rPr sz="1700" dirty="0">
                <a:latin typeface="Lucida Sans Unicode"/>
                <a:cs typeface="Lucida Sans Unicode"/>
              </a:rPr>
              <a:t>in</a:t>
            </a:r>
            <a:r>
              <a:rPr sz="1700" spc="-30" dirty="0">
                <a:latin typeface="Lucida Sans Unicode"/>
                <a:cs typeface="Lucida Sans Unicode"/>
              </a:rPr>
              <a:t> </a:t>
            </a:r>
            <a:r>
              <a:rPr sz="1700" dirty="0">
                <a:latin typeface="Lucida Sans Unicode"/>
                <a:cs typeface="Lucida Sans Unicode"/>
              </a:rPr>
              <a:t>India</a:t>
            </a:r>
            <a:r>
              <a:rPr sz="1700" spc="-40" dirty="0">
                <a:latin typeface="Lucida Sans Unicode"/>
                <a:cs typeface="Lucida Sans Unicode"/>
              </a:rPr>
              <a:t> </a:t>
            </a:r>
            <a:r>
              <a:rPr sz="1700" dirty="0">
                <a:latin typeface="Lucida Sans Unicode"/>
                <a:cs typeface="Lucida Sans Unicode"/>
              </a:rPr>
              <a:t>but</a:t>
            </a:r>
            <a:r>
              <a:rPr sz="1700" spc="-20" dirty="0">
                <a:latin typeface="Lucida Sans Unicode"/>
                <a:cs typeface="Lucida Sans Unicode"/>
              </a:rPr>
              <a:t> </a:t>
            </a:r>
            <a:r>
              <a:rPr sz="1700" dirty="0">
                <a:latin typeface="Lucida Sans Unicode"/>
                <a:cs typeface="Lucida Sans Unicode"/>
              </a:rPr>
              <a:t>not</a:t>
            </a:r>
            <a:r>
              <a:rPr sz="1700" spc="-25" dirty="0">
                <a:latin typeface="Lucida Sans Unicode"/>
                <a:cs typeface="Lucida Sans Unicode"/>
              </a:rPr>
              <a:t> </a:t>
            </a:r>
            <a:r>
              <a:rPr sz="1700" spc="-20" dirty="0">
                <a:latin typeface="Lucida Sans Unicode"/>
                <a:cs typeface="Lucida Sans Unicode"/>
              </a:rPr>
              <a:t>with </a:t>
            </a:r>
            <a:r>
              <a:rPr sz="1700" dirty="0">
                <a:latin typeface="Lucida Sans Unicode"/>
                <a:cs typeface="Lucida Sans Unicode"/>
              </a:rPr>
              <a:t>mortgage</a:t>
            </a:r>
            <a:r>
              <a:rPr sz="1700" spc="-35" dirty="0">
                <a:latin typeface="Lucida Sans Unicode"/>
                <a:cs typeface="Lucida Sans Unicode"/>
              </a:rPr>
              <a:t> </a:t>
            </a:r>
            <a:r>
              <a:rPr sz="1700" dirty="0">
                <a:latin typeface="Lucida Sans Unicode"/>
                <a:cs typeface="Lucida Sans Unicode"/>
              </a:rPr>
              <a:t>or</a:t>
            </a:r>
            <a:r>
              <a:rPr sz="1700" spc="-20" dirty="0">
                <a:latin typeface="Lucida Sans Unicode"/>
                <a:cs typeface="Lucida Sans Unicode"/>
              </a:rPr>
              <a:t> </a:t>
            </a:r>
            <a:r>
              <a:rPr sz="1700" dirty="0">
                <a:latin typeface="Lucida Sans Unicode"/>
                <a:cs typeface="Lucida Sans Unicode"/>
              </a:rPr>
              <a:t>pledge</a:t>
            </a:r>
            <a:r>
              <a:rPr sz="1700" spc="-10" dirty="0">
                <a:latin typeface="Lucida Sans Unicode"/>
                <a:cs typeface="Lucida Sans Unicode"/>
              </a:rPr>
              <a:t> </a:t>
            </a:r>
            <a:r>
              <a:rPr sz="1700" dirty="0">
                <a:latin typeface="Lucida Sans Unicode"/>
                <a:cs typeface="Lucida Sans Unicode"/>
              </a:rPr>
              <a:t>of</a:t>
            </a:r>
            <a:r>
              <a:rPr sz="1700" spc="-30" dirty="0">
                <a:latin typeface="Lucida Sans Unicode"/>
                <a:cs typeface="Lucida Sans Unicode"/>
              </a:rPr>
              <a:t> </a:t>
            </a:r>
            <a:r>
              <a:rPr sz="1700" dirty="0">
                <a:latin typeface="Lucida Sans Unicode"/>
                <a:cs typeface="Lucida Sans Unicode"/>
              </a:rPr>
              <a:t>the</a:t>
            </a:r>
            <a:r>
              <a:rPr sz="1700" spc="-40" dirty="0">
                <a:latin typeface="Lucida Sans Unicode"/>
                <a:cs typeface="Lucida Sans Unicode"/>
              </a:rPr>
              <a:t> </a:t>
            </a:r>
            <a:r>
              <a:rPr sz="1700" dirty="0">
                <a:latin typeface="Lucida Sans Unicode"/>
                <a:cs typeface="Lucida Sans Unicode"/>
              </a:rPr>
              <a:t>goods.</a:t>
            </a:r>
            <a:r>
              <a:rPr sz="1700" spc="-10" dirty="0">
                <a:latin typeface="Lucida Sans Unicode"/>
                <a:cs typeface="Lucida Sans Unicode"/>
              </a:rPr>
              <a:t> </a:t>
            </a:r>
            <a:r>
              <a:rPr sz="1700" dirty="0">
                <a:latin typeface="Lucida Sans Unicode"/>
                <a:cs typeface="Lucida Sans Unicode"/>
              </a:rPr>
              <a:t>This</a:t>
            </a:r>
            <a:r>
              <a:rPr sz="1700" spc="-55" dirty="0">
                <a:latin typeface="Lucida Sans Unicode"/>
                <a:cs typeface="Lucida Sans Unicode"/>
              </a:rPr>
              <a:t> </a:t>
            </a:r>
            <a:r>
              <a:rPr sz="1700" dirty="0">
                <a:latin typeface="Lucida Sans Unicode"/>
                <a:cs typeface="Lucida Sans Unicode"/>
              </a:rPr>
              <a:t>act</a:t>
            </a:r>
            <a:r>
              <a:rPr sz="1700" spc="-20" dirty="0">
                <a:latin typeface="Lucida Sans Unicode"/>
                <a:cs typeface="Lucida Sans Unicode"/>
              </a:rPr>
              <a:t> </a:t>
            </a:r>
            <a:r>
              <a:rPr sz="1700" dirty="0">
                <a:latin typeface="Lucida Sans Unicode"/>
                <a:cs typeface="Lucida Sans Unicode"/>
              </a:rPr>
              <a:t>came</a:t>
            </a:r>
            <a:r>
              <a:rPr sz="1700" spc="-25" dirty="0">
                <a:latin typeface="Lucida Sans Unicode"/>
                <a:cs typeface="Lucida Sans Unicode"/>
              </a:rPr>
              <a:t> </a:t>
            </a:r>
            <a:r>
              <a:rPr sz="1700" dirty="0">
                <a:latin typeface="Lucida Sans Unicode"/>
                <a:cs typeface="Lucida Sans Unicode"/>
              </a:rPr>
              <a:t>into</a:t>
            </a:r>
            <a:r>
              <a:rPr sz="1700" spc="-35" dirty="0">
                <a:latin typeface="Lucida Sans Unicode"/>
                <a:cs typeface="Lucida Sans Unicode"/>
              </a:rPr>
              <a:t> </a:t>
            </a:r>
            <a:r>
              <a:rPr sz="1700" dirty="0">
                <a:latin typeface="Lucida Sans Unicode"/>
                <a:cs typeface="Lucida Sans Unicode"/>
              </a:rPr>
              <a:t>force</a:t>
            </a:r>
            <a:r>
              <a:rPr sz="1700" spc="-15" dirty="0">
                <a:latin typeface="Lucida Sans Unicode"/>
                <a:cs typeface="Lucida Sans Unicode"/>
              </a:rPr>
              <a:t> </a:t>
            </a:r>
            <a:r>
              <a:rPr sz="1700" dirty="0">
                <a:latin typeface="Lucida Sans Unicode"/>
                <a:cs typeface="Lucida Sans Unicode"/>
              </a:rPr>
              <a:t>from</a:t>
            </a:r>
            <a:r>
              <a:rPr sz="1700" spc="-20" dirty="0">
                <a:latin typeface="Lucida Sans Unicode"/>
                <a:cs typeface="Lucida Sans Unicode"/>
              </a:rPr>
              <a:t> </a:t>
            </a:r>
            <a:r>
              <a:rPr sz="1700" dirty="0">
                <a:latin typeface="Lucida Sans Unicode"/>
                <a:cs typeface="Lucida Sans Unicode"/>
              </a:rPr>
              <a:t>1</a:t>
            </a:r>
            <a:r>
              <a:rPr sz="1650" baseline="25252" dirty="0">
                <a:latin typeface="Lucida Sans Unicode"/>
                <a:cs typeface="Lucida Sans Unicode"/>
              </a:rPr>
              <a:t>st</a:t>
            </a:r>
            <a:r>
              <a:rPr sz="1650" spc="247" baseline="25252" dirty="0">
                <a:latin typeface="Lucida Sans Unicode"/>
                <a:cs typeface="Lucida Sans Unicode"/>
              </a:rPr>
              <a:t> </a:t>
            </a:r>
            <a:r>
              <a:rPr sz="1700" dirty="0">
                <a:latin typeface="Lucida Sans Unicode"/>
                <a:cs typeface="Lucida Sans Unicode"/>
              </a:rPr>
              <a:t>July</a:t>
            </a:r>
            <a:r>
              <a:rPr sz="1700" spc="-50" dirty="0">
                <a:latin typeface="Lucida Sans Unicode"/>
                <a:cs typeface="Lucida Sans Unicode"/>
              </a:rPr>
              <a:t> </a:t>
            </a:r>
            <a:r>
              <a:rPr sz="1700" spc="-20" dirty="0">
                <a:latin typeface="Lucida Sans Unicode"/>
                <a:cs typeface="Lucida Sans Unicode"/>
              </a:rPr>
              <a:t>1930</a:t>
            </a:r>
            <a:endParaRPr sz="1700">
              <a:latin typeface="Lucida Sans Unicode"/>
              <a:cs typeface="Lucida Sans Unicode"/>
            </a:endParaRPr>
          </a:p>
          <a:p>
            <a:pPr marL="76200" marR="165100" algn="just">
              <a:lnSpc>
                <a:spcPts val="1630"/>
              </a:lnSpc>
              <a:spcBef>
                <a:spcPts val="2440"/>
              </a:spcBef>
            </a:pPr>
            <a:r>
              <a:rPr sz="1700" dirty="0">
                <a:latin typeface="Lucida Sans Unicode"/>
                <a:cs typeface="Lucida Sans Unicode"/>
              </a:rPr>
              <a:t>DEFINITION:</a:t>
            </a:r>
            <a:r>
              <a:rPr sz="1700" spc="-55" dirty="0">
                <a:latin typeface="Lucida Sans Unicode"/>
                <a:cs typeface="Lucida Sans Unicode"/>
              </a:rPr>
              <a:t> </a:t>
            </a:r>
            <a:r>
              <a:rPr sz="1700" dirty="0">
                <a:latin typeface="Lucida Sans Unicode"/>
                <a:cs typeface="Lucida Sans Unicode"/>
              </a:rPr>
              <a:t>SEC</a:t>
            </a:r>
            <a:r>
              <a:rPr sz="1700" spc="-20" dirty="0">
                <a:latin typeface="Lucida Sans Unicode"/>
                <a:cs typeface="Lucida Sans Unicode"/>
              </a:rPr>
              <a:t> </a:t>
            </a:r>
            <a:r>
              <a:rPr sz="1700" dirty="0">
                <a:latin typeface="Lucida Sans Unicode"/>
                <a:cs typeface="Lucida Sans Unicode"/>
              </a:rPr>
              <a:t>4(1)</a:t>
            </a:r>
            <a:r>
              <a:rPr sz="1700" spc="-30" dirty="0">
                <a:latin typeface="Lucida Sans Unicode"/>
                <a:cs typeface="Lucida Sans Unicode"/>
              </a:rPr>
              <a:t> </a:t>
            </a:r>
            <a:r>
              <a:rPr sz="1700" dirty="0">
                <a:latin typeface="Lucida Sans Unicode"/>
                <a:cs typeface="Lucida Sans Unicode"/>
              </a:rPr>
              <a:t>of</a:t>
            </a:r>
            <a:r>
              <a:rPr sz="1700" spc="-25" dirty="0">
                <a:latin typeface="Lucida Sans Unicode"/>
                <a:cs typeface="Lucida Sans Unicode"/>
              </a:rPr>
              <a:t> </a:t>
            </a:r>
            <a:r>
              <a:rPr sz="1700" dirty="0">
                <a:latin typeface="Lucida Sans Unicode"/>
                <a:cs typeface="Lucida Sans Unicode"/>
              </a:rPr>
              <a:t>The</a:t>
            </a:r>
            <a:r>
              <a:rPr sz="1700" spc="-30" dirty="0">
                <a:latin typeface="Lucida Sans Unicode"/>
                <a:cs typeface="Lucida Sans Unicode"/>
              </a:rPr>
              <a:t> </a:t>
            </a:r>
            <a:r>
              <a:rPr sz="1700" dirty="0">
                <a:latin typeface="Lucida Sans Unicode"/>
                <a:cs typeface="Lucida Sans Unicode"/>
              </a:rPr>
              <a:t>ISGA</a:t>
            </a:r>
            <a:r>
              <a:rPr sz="1700" spc="-25" dirty="0">
                <a:latin typeface="Lucida Sans Unicode"/>
                <a:cs typeface="Lucida Sans Unicode"/>
              </a:rPr>
              <a:t> </a:t>
            </a:r>
            <a:r>
              <a:rPr sz="1700" dirty="0">
                <a:latin typeface="Lucida Sans Unicode"/>
                <a:cs typeface="Lucida Sans Unicode"/>
              </a:rPr>
              <a:t>1930,</a:t>
            </a:r>
            <a:r>
              <a:rPr sz="1700" spc="-45" dirty="0">
                <a:latin typeface="Lucida Sans Unicode"/>
                <a:cs typeface="Lucida Sans Unicode"/>
              </a:rPr>
              <a:t> </a:t>
            </a:r>
            <a:r>
              <a:rPr sz="1700" dirty="0">
                <a:latin typeface="Lucida Sans Unicode"/>
                <a:cs typeface="Lucida Sans Unicode"/>
              </a:rPr>
              <a:t>A</a:t>
            </a:r>
            <a:r>
              <a:rPr sz="1700" spc="-30" dirty="0">
                <a:latin typeface="Lucida Sans Unicode"/>
                <a:cs typeface="Lucida Sans Unicode"/>
              </a:rPr>
              <a:t> </a:t>
            </a:r>
            <a:r>
              <a:rPr sz="1700" dirty="0">
                <a:latin typeface="Lucida Sans Unicode"/>
                <a:cs typeface="Lucida Sans Unicode"/>
              </a:rPr>
              <a:t>Contract</a:t>
            </a:r>
            <a:r>
              <a:rPr sz="1700" spc="-10" dirty="0">
                <a:latin typeface="Lucida Sans Unicode"/>
                <a:cs typeface="Lucida Sans Unicode"/>
              </a:rPr>
              <a:t> </a:t>
            </a:r>
            <a:r>
              <a:rPr sz="1700" dirty="0">
                <a:latin typeface="Lucida Sans Unicode"/>
                <a:cs typeface="Lucida Sans Unicode"/>
              </a:rPr>
              <a:t>of</a:t>
            </a:r>
            <a:r>
              <a:rPr sz="1700" spc="-25" dirty="0">
                <a:latin typeface="Lucida Sans Unicode"/>
                <a:cs typeface="Lucida Sans Unicode"/>
              </a:rPr>
              <a:t> </a:t>
            </a:r>
            <a:r>
              <a:rPr sz="1700" dirty="0">
                <a:latin typeface="Lucida Sans Unicode"/>
                <a:cs typeface="Lucida Sans Unicode"/>
              </a:rPr>
              <a:t>sale</a:t>
            </a:r>
            <a:r>
              <a:rPr sz="1700" spc="-20" dirty="0">
                <a:latin typeface="Lucida Sans Unicode"/>
                <a:cs typeface="Lucida Sans Unicode"/>
              </a:rPr>
              <a:t> </a:t>
            </a:r>
            <a:r>
              <a:rPr sz="1700" dirty="0">
                <a:latin typeface="Lucida Sans Unicode"/>
                <a:cs typeface="Lucida Sans Unicode"/>
              </a:rPr>
              <a:t>of</a:t>
            </a:r>
            <a:r>
              <a:rPr sz="1700" spc="-25" dirty="0">
                <a:latin typeface="Lucida Sans Unicode"/>
                <a:cs typeface="Lucida Sans Unicode"/>
              </a:rPr>
              <a:t> </a:t>
            </a:r>
            <a:r>
              <a:rPr sz="1700" dirty="0">
                <a:latin typeface="Lucida Sans Unicode"/>
                <a:cs typeface="Lucida Sans Unicode"/>
              </a:rPr>
              <a:t>goods</a:t>
            </a:r>
            <a:r>
              <a:rPr sz="1700" spc="-15" dirty="0">
                <a:latin typeface="Lucida Sans Unicode"/>
                <a:cs typeface="Lucida Sans Unicode"/>
              </a:rPr>
              <a:t> </a:t>
            </a:r>
            <a:r>
              <a:rPr sz="1700" dirty="0">
                <a:latin typeface="Lucida Sans Unicode"/>
                <a:cs typeface="Lucida Sans Unicode"/>
              </a:rPr>
              <a:t>is</a:t>
            </a:r>
            <a:r>
              <a:rPr sz="1700" spc="-30" dirty="0">
                <a:latin typeface="Lucida Sans Unicode"/>
                <a:cs typeface="Lucida Sans Unicode"/>
              </a:rPr>
              <a:t> </a:t>
            </a:r>
            <a:r>
              <a:rPr sz="1700" dirty="0">
                <a:latin typeface="Lucida Sans Unicode"/>
                <a:cs typeface="Lucida Sans Unicode"/>
              </a:rPr>
              <a:t>a</a:t>
            </a:r>
            <a:r>
              <a:rPr sz="1700" spc="-20" dirty="0">
                <a:latin typeface="Lucida Sans Unicode"/>
                <a:cs typeface="Lucida Sans Unicode"/>
              </a:rPr>
              <a:t> </a:t>
            </a:r>
            <a:r>
              <a:rPr sz="1700" dirty="0">
                <a:latin typeface="Lucida Sans Unicode"/>
                <a:cs typeface="Lucida Sans Unicode"/>
              </a:rPr>
              <a:t>contract</a:t>
            </a:r>
            <a:r>
              <a:rPr sz="1700" spc="-20" dirty="0">
                <a:latin typeface="Lucida Sans Unicode"/>
                <a:cs typeface="Lucida Sans Unicode"/>
              </a:rPr>
              <a:t> </a:t>
            </a:r>
            <a:r>
              <a:rPr sz="1700" dirty="0">
                <a:latin typeface="Lucida Sans Unicode"/>
                <a:cs typeface="Lucida Sans Unicode"/>
              </a:rPr>
              <a:t>whereby</a:t>
            </a:r>
            <a:r>
              <a:rPr sz="1700" spc="-10" dirty="0">
                <a:latin typeface="Lucida Sans Unicode"/>
                <a:cs typeface="Lucida Sans Unicode"/>
              </a:rPr>
              <a:t> </a:t>
            </a:r>
            <a:r>
              <a:rPr sz="1700" dirty="0">
                <a:latin typeface="Lucida Sans Unicode"/>
                <a:cs typeface="Lucida Sans Unicode"/>
              </a:rPr>
              <a:t>the</a:t>
            </a:r>
            <a:r>
              <a:rPr sz="1700" spc="-20" dirty="0">
                <a:latin typeface="Lucida Sans Unicode"/>
                <a:cs typeface="Lucida Sans Unicode"/>
              </a:rPr>
              <a:t> </a:t>
            </a:r>
            <a:r>
              <a:rPr sz="1700" spc="-10" dirty="0">
                <a:latin typeface="Lucida Sans Unicode"/>
                <a:cs typeface="Lucida Sans Unicode"/>
              </a:rPr>
              <a:t>seller </a:t>
            </a:r>
            <a:r>
              <a:rPr sz="1700" dirty="0">
                <a:latin typeface="Lucida Sans Unicode"/>
                <a:cs typeface="Lucida Sans Unicode"/>
              </a:rPr>
              <a:t>transfer</a:t>
            </a:r>
            <a:r>
              <a:rPr sz="1700" spc="-35" dirty="0">
                <a:latin typeface="Lucida Sans Unicode"/>
                <a:cs typeface="Lucida Sans Unicode"/>
              </a:rPr>
              <a:t> </a:t>
            </a:r>
            <a:r>
              <a:rPr sz="1700" dirty="0">
                <a:latin typeface="Lucida Sans Unicode"/>
                <a:cs typeface="Lucida Sans Unicode"/>
              </a:rPr>
              <a:t>or</a:t>
            </a:r>
            <a:r>
              <a:rPr sz="1700" spc="-20" dirty="0">
                <a:latin typeface="Lucida Sans Unicode"/>
                <a:cs typeface="Lucida Sans Unicode"/>
              </a:rPr>
              <a:t> </a:t>
            </a:r>
            <a:r>
              <a:rPr sz="1700" dirty="0">
                <a:latin typeface="Lucida Sans Unicode"/>
                <a:cs typeface="Lucida Sans Unicode"/>
              </a:rPr>
              <a:t>agrees</a:t>
            </a:r>
            <a:r>
              <a:rPr sz="1700" spc="-40" dirty="0">
                <a:latin typeface="Lucida Sans Unicode"/>
                <a:cs typeface="Lucida Sans Unicode"/>
              </a:rPr>
              <a:t> </a:t>
            </a:r>
            <a:r>
              <a:rPr sz="1700" dirty="0">
                <a:latin typeface="Lucida Sans Unicode"/>
                <a:cs typeface="Lucida Sans Unicode"/>
              </a:rPr>
              <a:t>to</a:t>
            </a:r>
            <a:r>
              <a:rPr sz="1700" spc="-30" dirty="0">
                <a:latin typeface="Lucida Sans Unicode"/>
                <a:cs typeface="Lucida Sans Unicode"/>
              </a:rPr>
              <a:t> </a:t>
            </a:r>
            <a:r>
              <a:rPr sz="1700" dirty="0">
                <a:latin typeface="Lucida Sans Unicode"/>
                <a:cs typeface="Lucida Sans Unicode"/>
              </a:rPr>
              <a:t>transfer</a:t>
            </a:r>
            <a:r>
              <a:rPr sz="1700" spc="-20" dirty="0">
                <a:latin typeface="Lucida Sans Unicode"/>
                <a:cs typeface="Lucida Sans Unicode"/>
              </a:rPr>
              <a:t> </a:t>
            </a:r>
            <a:r>
              <a:rPr sz="1700" dirty="0">
                <a:latin typeface="Lucida Sans Unicode"/>
                <a:cs typeface="Lucida Sans Unicode"/>
              </a:rPr>
              <a:t>the</a:t>
            </a:r>
            <a:r>
              <a:rPr sz="1700" spc="-45" dirty="0">
                <a:latin typeface="Lucida Sans Unicode"/>
                <a:cs typeface="Lucida Sans Unicode"/>
              </a:rPr>
              <a:t> </a:t>
            </a:r>
            <a:r>
              <a:rPr sz="1700" dirty="0">
                <a:latin typeface="Lucida Sans Unicode"/>
                <a:cs typeface="Lucida Sans Unicode"/>
              </a:rPr>
              <a:t>property in</a:t>
            </a:r>
            <a:r>
              <a:rPr sz="1700" spc="-45" dirty="0">
                <a:latin typeface="Lucida Sans Unicode"/>
                <a:cs typeface="Lucida Sans Unicode"/>
              </a:rPr>
              <a:t> </a:t>
            </a:r>
            <a:r>
              <a:rPr sz="1700" dirty="0">
                <a:latin typeface="Lucida Sans Unicode"/>
                <a:cs typeface="Lucida Sans Unicode"/>
              </a:rPr>
              <a:t>goods</a:t>
            </a:r>
            <a:r>
              <a:rPr sz="1700" spc="-40" dirty="0">
                <a:latin typeface="Lucida Sans Unicode"/>
                <a:cs typeface="Lucida Sans Unicode"/>
              </a:rPr>
              <a:t> </a:t>
            </a:r>
            <a:r>
              <a:rPr sz="1700" dirty="0">
                <a:latin typeface="Lucida Sans Unicode"/>
                <a:cs typeface="Lucida Sans Unicode"/>
              </a:rPr>
              <a:t>to</a:t>
            </a:r>
            <a:r>
              <a:rPr sz="1700" spc="-15" dirty="0">
                <a:latin typeface="Lucida Sans Unicode"/>
                <a:cs typeface="Lucida Sans Unicode"/>
              </a:rPr>
              <a:t> </a:t>
            </a:r>
            <a:r>
              <a:rPr sz="1700" dirty="0">
                <a:latin typeface="Lucida Sans Unicode"/>
                <a:cs typeface="Lucida Sans Unicode"/>
              </a:rPr>
              <a:t>the</a:t>
            </a:r>
            <a:r>
              <a:rPr sz="1700" spc="-45" dirty="0">
                <a:latin typeface="Lucida Sans Unicode"/>
                <a:cs typeface="Lucida Sans Unicode"/>
              </a:rPr>
              <a:t> </a:t>
            </a:r>
            <a:r>
              <a:rPr sz="1700" dirty="0">
                <a:latin typeface="Lucida Sans Unicode"/>
                <a:cs typeface="Lucida Sans Unicode"/>
              </a:rPr>
              <a:t>buyer</a:t>
            </a:r>
            <a:r>
              <a:rPr sz="1700" spc="-25" dirty="0">
                <a:latin typeface="Lucida Sans Unicode"/>
                <a:cs typeface="Lucida Sans Unicode"/>
              </a:rPr>
              <a:t> </a:t>
            </a:r>
            <a:r>
              <a:rPr sz="1700" dirty="0">
                <a:latin typeface="Lucida Sans Unicode"/>
                <a:cs typeface="Lucida Sans Unicode"/>
              </a:rPr>
              <a:t>for</a:t>
            </a:r>
            <a:r>
              <a:rPr sz="1700" spc="-30" dirty="0">
                <a:latin typeface="Lucida Sans Unicode"/>
                <a:cs typeface="Lucida Sans Unicode"/>
              </a:rPr>
              <a:t> </a:t>
            </a:r>
            <a:r>
              <a:rPr sz="1700" dirty="0">
                <a:latin typeface="Lucida Sans Unicode"/>
                <a:cs typeface="Lucida Sans Unicode"/>
              </a:rPr>
              <a:t>a</a:t>
            </a:r>
            <a:r>
              <a:rPr sz="1700" spc="-30" dirty="0">
                <a:latin typeface="Lucida Sans Unicode"/>
                <a:cs typeface="Lucida Sans Unicode"/>
              </a:rPr>
              <a:t> </a:t>
            </a:r>
            <a:r>
              <a:rPr sz="1700" dirty="0">
                <a:latin typeface="Lucida Sans Unicode"/>
                <a:cs typeface="Lucida Sans Unicode"/>
              </a:rPr>
              <a:t>price.</a:t>
            </a:r>
            <a:r>
              <a:rPr sz="1700" spc="480" dirty="0">
                <a:latin typeface="Lucida Sans Unicode"/>
                <a:cs typeface="Lucida Sans Unicode"/>
              </a:rPr>
              <a:t> </a:t>
            </a:r>
            <a:r>
              <a:rPr sz="1700" dirty="0">
                <a:latin typeface="Lucida Sans Unicode"/>
                <a:cs typeface="Lucida Sans Unicode"/>
              </a:rPr>
              <a:t>A</a:t>
            </a:r>
            <a:r>
              <a:rPr sz="1700" spc="-25" dirty="0">
                <a:latin typeface="Lucida Sans Unicode"/>
                <a:cs typeface="Lucida Sans Unicode"/>
              </a:rPr>
              <a:t> </a:t>
            </a:r>
            <a:r>
              <a:rPr sz="1700" dirty="0">
                <a:latin typeface="Lucida Sans Unicode"/>
                <a:cs typeface="Lucida Sans Unicode"/>
              </a:rPr>
              <a:t>contract</a:t>
            </a:r>
            <a:r>
              <a:rPr sz="1700" spc="-30" dirty="0">
                <a:latin typeface="Lucida Sans Unicode"/>
                <a:cs typeface="Lucida Sans Unicode"/>
              </a:rPr>
              <a:t> </a:t>
            </a:r>
            <a:r>
              <a:rPr sz="1700" dirty="0">
                <a:latin typeface="Lucida Sans Unicode"/>
                <a:cs typeface="Lucida Sans Unicode"/>
              </a:rPr>
              <a:t>of</a:t>
            </a:r>
            <a:r>
              <a:rPr sz="1700" spc="-20" dirty="0">
                <a:latin typeface="Lucida Sans Unicode"/>
                <a:cs typeface="Lucida Sans Unicode"/>
              </a:rPr>
              <a:t> </a:t>
            </a:r>
            <a:r>
              <a:rPr sz="1700" dirty="0">
                <a:latin typeface="Lucida Sans Unicode"/>
                <a:cs typeface="Lucida Sans Unicode"/>
              </a:rPr>
              <a:t>sale</a:t>
            </a:r>
            <a:r>
              <a:rPr sz="1700" spc="-45" dirty="0">
                <a:latin typeface="Lucida Sans Unicode"/>
                <a:cs typeface="Lucida Sans Unicode"/>
              </a:rPr>
              <a:t> </a:t>
            </a:r>
            <a:r>
              <a:rPr sz="1700" spc="-25" dirty="0">
                <a:latin typeface="Lucida Sans Unicode"/>
                <a:cs typeface="Lucida Sans Unicode"/>
              </a:rPr>
              <a:t>may </a:t>
            </a:r>
            <a:r>
              <a:rPr sz="1700" dirty="0">
                <a:latin typeface="Lucida Sans Unicode"/>
                <a:cs typeface="Lucida Sans Unicode"/>
              </a:rPr>
              <a:t>provide</a:t>
            </a:r>
            <a:r>
              <a:rPr sz="1700" spc="-75" dirty="0">
                <a:latin typeface="Lucida Sans Unicode"/>
                <a:cs typeface="Lucida Sans Unicode"/>
              </a:rPr>
              <a:t> </a:t>
            </a:r>
            <a:r>
              <a:rPr sz="1700" spc="-20" dirty="0">
                <a:latin typeface="Lucida Sans Unicode"/>
                <a:cs typeface="Lucida Sans Unicode"/>
              </a:rPr>
              <a:t>for,</a:t>
            </a:r>
            <a:endParaRPr sz="1700">
              <a:latin typeface="Lucida Sans Unicode"/>
              <a:cs typeface="Lucida Sans Unicode"/>
            </a:endParaRPr>
          </a:p>
          <a:p>
            <a:pPr marL="347345" indent="-271145" algn="just">
              <a:lnSpc>
                <a:spcPct val="100000"/>
              </a:lnSpc>
              <a:spcBef>
                <a:spcPts val="5"/>
              </a:spcBef>
              <a:buAutoNum type="arabicPeriod"/>
              <a:tabLst>
                <a:tab pos="347345" algn="l"/>
              </a:tabLst>
            </a:pPr>
            <a:r>
              <a:rPr sz="1700" dirty="0">
                <a:latin typeface="Lucida Sans Unicode"/>
                <a:cs typeface="Lucida Sans Unicode"/>
              </a:rPr>
              <a:t>Transfer</a:t>
            </a:r>
            <a:r>
              <a:rPr sz="1700" spc="-70" dirty="0">
                <a:latin typeface="Lucida Sans Unicode"/>
                <a:cs typeface="Lucida Sans Unicode"/>
              </a:rPr>
              <a:t> </a:t>
            </a:r>
            <a:r>
              <a:rPr sz="1700" dirty="0">
                <a:latin typeface="Lucida Sans Unicode"/>
                <a:cs typeface="Lucida Sans Unicode"/>
              </a:rPr>
              <a:t>of</a:t>
            </a:r>
            <a:r>
              <a:rPr sz="1700" spc="-60" dirty="0">
                <a:latin typeface="Lucida Sans Unicode"/>
                <a:cs typeface="Lucida Sans Unicode"/>
              </a:rPr>
              <a:t> </a:t>
            </a:r>
            <a:r>
              <a:rPr sz="1700" dirty="0">
                <a:latin typeface="Lucida Sans Unicode"/>
                <a:cs typeface="Lucida Sans Unicode"/>
              </a:rPr>
              <a:t>property(sale)</a:t>
            </a:r>
            <a:r>
              <a:rPr sz="1700" spc="-45" dirty="0">
                <a:latin typeface="Lucida Sans Unicode"/>
                <a:cs typeface="Lucida Sans Unicode"/>
              </a:rPr>
              <a:t> </a:t>
            </a:r>
            <a:r>
              <a:rPr sz="1700" spc="-25" dirty="0">
                <a:latin typeface="Lucida Sans Unicode"/>
                <a:cs typeface="Lucida Sans Unicode"/>
              </a:rPr>
              <a:t>or</a:t>
            </a:r>
            <a:endParaRPr sz="1700">
              <a:latin typeface="Lucida Sans Unicode"/>
              <a:cs typeface="Lucida Sans Unicode"/>
            </a:endParaRPr>
          </a:p>
          <a:p>
            <a:pPr marL="347345" indent="-271145" algn="just">
              <a:lnSpc>
                <a:spcPct val="100000"/>
              </a:lnSpc>
              <a:buAutoNum type="arabicPeriod"/>
              <a:tabLst>
                <a:tab pos="347345" algn="l"/>
              </a:tabLst>
            </a:pPr>
            <a:r>
              <a:rPr sz="1700" dirty="0">
                <a:latin typeface="Lucida Sans Unicode"/>
                <a:cs typeface="Lucida Sans Unicode"/>
              </a:rPr>
              <a:t>Agreement</a:t>
            </a:r>
            <a:r>
              <a:rPr sz="1700" spc="-50" dirty="0">
                <a:latin typeface="Lucida Sans Unicode"/>
                <a:cs typeface="Lucida Sans Unicode"/>
              </a:rPr>
              <a:t> </a:t>
            </a:r>
            <a:r>
              <a:rPr sz="1700" dirty="0">
                <a:latin typeface="Lucida Sans Unicode"/>
                <a:cs typeface="Lucida Sans Unicode"/>
              </a:rPr>
              <a:t>to</a:t>
            </a:r>
            <a:r>
              <a:rPr sz="1700" spc="-25" dirty="0">
                <a:latin typeface="Lucida Sans Unicode"/>
                <a:cs typeface="Lucida Sans Unicode"/>
              </a:rPr>
              <a:t> </a:t>
            </a:r>
            <a:r>
              <a:rPr sz="1700" dirty="0">
                <a:latin typeface="Lucida Sans Unicode"/>
                <a:cs typeface="Lucida Sans Unicode"/>
              </a:rPr>
              <a:t>transfer</a:t>
            </a:r>
            <a:r>
              <a:rPr sz="1700" spc="-40" dirty="0">
                <a:latin typeface="Lucida Sans Unicode"/>
                <a:cs typeface="Lucida Sans Unicode"/>
              </a:rPr>
              <a:t> </a:t>
            </a:r>
            <a:r>
              <a:rPr sz="1700" dirty="0">
                <a:latin typeface="Lucida Sans Unicode"/>
                <a:cs typeface="Lucida Sans Unicode"/>
              </a:rPr>
              <a:t>the</a:t>
            </a:r>
            <a:r>
              <a:rPr sz="1700" spc="-30" dirty="0">
                <a:latin typeface="Lucida Sans Unicode"/>
                <a:cs typeface="Lucida Sans Unicode"/>
              </a:rPr>
              <a:t> </a:t>
            </a:r>
            <a:r>
              <a:rPr sz="1700" dirty="0">
                <a:latin typeface="Lucida Sans Unicode"/>
                <a:cs typeface="Lucida Sans Unicode"/>
              </a:rPr>
              <a:t>property</a:t>
            </a:r>
            <a:r>
              <a:rPr sz="1700" spc="-20" dirty="0">
                <a:latin typeface="Lucida Sans Unicode"/>
                <a:cs typeface="Lucida Sans Unicode"/>
              </a:rPr>
              <a:t> </a:t>
            </a:r>
            <a:r>
              <a:rPr sz="1700" dirty="0">
                <a:latin typeface="Lucida Sans Unicode"/>
                <a:cs typeface="Lucida Sans Unicode"/>
              </a:rPr>
              <a:t>(Agreement</a:t>
            </a:r>
            <a:r>
              <a:rPr sz="1700" spc="-40" dirty="0">
                <a:latin typeface="Lucida Sans Unicode"/>
                <a:cs typeface="Lucida Sans Unicode"/>
              </a:rPr>
              <a:t> </a:t>
            </a:r>
            <a:r>
              <a:rPr sz="1700" dirty="0">
                <a:latin typeface="Lucida Sans Unicode"/>
                <a:cs typeface="Lucida Sans Unicode"/>
              </a:rPr>
              <a:t>to</a:t>
            </a:r>
            <a:r>
              <a:rPr sz="1700" spc="-35" dirty="0">
                <a:latin typeface="Lucida Sans Unicode"/>
                <a:cs typeface="Lucida Sans Unicode"/>
              </a:rPr>
              <a:t> </a:t>
            </a:r>
            <a:r>
              <a:rPr sz="1700" spc="-10" dirty="0">
                <a:latin typeface="Lucida Sans Unicode"/>
                <a:cs typeface="Lucida Sans Unicode"/>
              </a:rPr>
              <a:t>sell)</a:t>
            </a:r>
            <a:endParaRPr sz="1700">
              <a:latin typeface="Lucida Sans Unicode"/>
              <a:cs typeface="Lucida Sans Unicode"/>
            </a:endParaRPr>
          </a:p>
          <a:p>
            <a:pPr marL="76200" algn="just">
              <a:lnSpc>
                <a:spcPct val="100000"/>
              </a:lnSpc>
              <a:spcBef>
                <a:spcPts val="2014"/>
              </a:spcBef>
            </a:pPr>
            <a:r>
              <a:rPr sz="1700" dirty="0">
                <a:latin typeface="Lucida Sans Unicode"/>
                <a:cs typeface="Lucida Sans Unicode"/>
              </a:rPr>
              <a:t>ESSENTIAL</a:t>
            </a:r>
            <a:r>
              <a:rPr sz="1700" spc="-65" dirty="0">
                <a:latin typeface="Lucida Sans Unicode"/>
                <a:cs typeface="Lucida Sans Unicode"/>
              </a:rPr>
              <a:t> </a:t>
            </a:r>
            <a:r>
              <a:rPr sz="1700" dirty="0">
                <a:latin typeface="Lucida Sans Unicode"/>
                <a:cs typeface="Lucida Sans Unicode"/>
              </a:rPr>
              <a:t>OF</a:t>
            </a:r>
            <a:r>
              <a:rPr sz="1700" spc="-25" dirty="0">
                <a:latin typeface="Lucida Sans Unicode"/>
                <a:cs typeface="Lucida Sans Unicode"/>
              </a:rPr>
              <a:t> </a:t>
            </a:r>
            <a:r>
              <a:rPr sz="1700" dirty="0">
                <a:latin typeface="Lucida Sans Unicode"/>
                <a:cs typeface="Lucida Sans Unicode"/>
              </a:rPr>
              <a:t>CONTRACT</a:t>
            </a:r>
            <a:r>
              <a:rPr sz="1700" spc="-55" dirty="0">
                <a:latin typeface="Lucida Sans Unicode"/>
                <a:cs typeface="Lucida Sans Unicode"/>
              </a:rPr>
              <a:t> </a:t>
            </a:r>
            <a:r>
              <a:rPr sz="1700" dirty="0">
                <a:latin typeface="Lucida Sans Unicode"/>
                <a:cs typeface="Lucida Sans Unicode"/>
              </a:rPr>
              <a:t>OF</a:t>
            </a:r>
            <a:r>
              <a:rPr sz="1700" spc="-30" dirty="0">
                <a:latin typeface="Lucida Sans Unicode"/>
                <a:cs typeface="Lucida Sans Unicode"/>
              </a:rPr>
              <a:t> </a:t>
            </a:r>
            <a:r>
              <a:rPr sz="1700" spc="-20" dirty="0">
                <a:latin typeface="Lucida Sans Unicode"/>
                <a:cs typeface="Lucida Sans Unicode"/>
              </a:rPr>
              <a:t>SALE</a:t>
            </a:r>
            <a:endParaRPr sz="1700">
              <a:latin typeface="Lucida Sans Unicode"/>
              <a:cs typeface="Lucida Sans Unicode"/>
            </a:endParaRPr>
          </a:p>
          <a:p>
            <a:pPr marL="76200">
              <a:lnSpc>
                <a:spcPts val="2035"/>
              </a:lnSpc>
              <a:spcBef>
                <a:spcPts val="5"/>
              </a:spcBef>
              <a:tabLst>
                <a:tab pos="332105" algn="l"/>
              </a:tabLst>
            </a:pPr>
            <a:r>
              <a:rPr sz="1150" spc="220" dirty="0">
                <a:solidFill>
                  <a:srgbClr val="2CA1BE"/>
                </a:solidFill>
                <a:latin typeface="Microsoft Sans Serif"/>
                <a:cs typeface="Microsoft Sans Serif"/>
              </a:rPr>
              <a:t>🞂</a:t>
            </a:r>
            <a:r>
              <a:rPr sz="1150" dirty="0">
                <a:solidFill>
                  <a:srgbClr val="2CA1BE"/>
                </a:solidFill>
                <a:latin typeface="Microsoft Sans Serif"/>
                <a:cs typeface="Microsoft Sans Serif"/>
              </a:rPr>
              <a:t>​	</a:t>
            </a:r>
            <a:r>
              <a:rPr sz="1700" dirty="0">
                <a:latin typeface="Lucida Sans Unicode"/>
                <a:cs typeface="Lucida Sans Unicode"/>
              </a:rPr>
              <a:t>Two</a:t>
            </a:r>
            <a:r>
              <a:rPr sz="1700" spc="-25" dirty="0">
                <a:latin typeface="Lucida Sans Unicode"/>
                <a:cs typeface="Lucida Sans Unicode"/>
              </a:rPr>
              <a:t> </a:t>
            </a:r>
            <a:r>
              <a:rPr sz="1700" spc="-10" dirty="0">
                <a:latin typeface="Lucida Sans Unicode"/>
                <a:cs typeface="Lucida Sans Unicode"/>
              </a:rPr>
              <a:t>parties</a:t>
            </a:r>
            <a:endParaRPr sz="1700">
              <a:latin typeface="Lucida Sans Unicode"/>
              <a:cs typeface="Lucida Sans Unicode"/>
            </a:endParaRPr>
          </a:p>
          <a:p>
            <a:pPr marL="76200">
              <a:lnSpc>
                <a:spcPts val="2030"/>
              </a:lnSpc>
              <a:tabLst>
                <a:tab pos="332105" algn="l"/>
              </a:tabLst>
            </a:pPr>
            <a:r>
              <a:rPr sz="1150" spc="220" dirty="0">
                <a:solidFill>
                  <a:srgbClr val="2CA1BE"/>
                </a:solidFill>
                <a:latin typeface="Microsoft Sans Serif"/>
                <a:cs typeface="Microsoft Sans Serif"/>
              </a:rPr>
              <a:t>🞂</a:t>
            </a:r>
            <a:r>
              <a:rPr sz="1150" dirty="0">
                <a:solidFill>
                  <a:srgbClr val="2CA1BE"/>
                </a:solidFill>
                <a:latin typeface="Microsoft Sans Serif"/>
                <a:cs typeface="Microsoft Sans Serif"/>
              </a:rPr>
              <a:t>​	</a:t>
            </a:r>
            <a:r>
              <a:rPr sz="1700" dirty="0">
                <a:latin typeface="Lucida Sans Unicode"/>
                <a:cs typeface="Lucida Sans Unicode"/>
              </a:rPr>
              <a:t>Subject</a:t>
            </a:r>
            <a:r>
              <a:rPr sz="1700" spc="-30" dirty="0">
                <a:latin typeface="Lucida Sans Unicode"/>
                <a:cs typeface="Lucida Sans Unicode"/>
              </a:rPr>
              <a:t> </a:t>
            </a:r>
            <a:r>
              <a:rPr sz="1700" dirty="0">
                <a:latin typeface="Lucida Sans Unicode"/>
                <a:cs typeface="Lucida Sans Unicode"/>
              </a:rPr>
              <a:t>matter</a:t>
            </a:r>
            <a:r>
              <a:rPr sz="1700" spc="-30" dirty="0">
                <a:latin typeface="Lucida Sans Unicode"/>
                <a:cs typeface="Lucida Sans Unicode"/>
              </a:rPr>
              <a:t> </a:t>
            </a:r>
            <a:r>
              <a:rPr sz="1700" dirty="0">
                <a:latin typeface="Lucida Sans Unicode"/>
                <a:cs typeface="Lucida Sans Unicode"/>
              </a:rPr>
              <a:t>to</a:t>
            </a:r>
            <a:r>
              <a:rPr sz="1700" spc="-35" dirty="0">
                <a:latin typeface="Lucida Sans Unicode"/>
                <a:cs typeface="Lucida Sans Unicode"/>
              </a:rPr>
              <a:t> </a:t>
            </a:r>
            <a:r>
              <a:rPr sz="1700" dirty="0">
                <a:latin typeface="Lucida Sans Unicode"/>
                <a:cs typeface="Lucida Sans Unicode"/>
              </a:rPr>
              <a:t>be</a:t>
            </a:r>
            <a:r>
              <a:rPr sz="1700" spc="-20" dirty="0">
                <a:latin typeface="Lucida Sans Unicode"/>
                <a:cs typeface="Lucida Sans Unicode"/>
              </a:rPr>
              <a:t> </a:t>
            </a:r>
            <a:r>
              <a:rPr sz="1700" spc="-10" dirty="0">
                <a:latin typeface="Lucida Sans Unicode"/>
                <a:cs typeface="Lucida Sans Unicode"/>
              </a:rPr>
              <a:t>goods</a:t>
            </a:r>
            <a:endParaRPr sz="1700">
              <a:latin typeface="Lucida Sans Unicode"/>
              <a:cs typeface="Lucida Sans Unicode"/>
            </a:endParaRPr>
          </a:p>
          <a:p>
            <a:pPr marL="76200">
              <a:lnSpc>
                <a:spcPts val="2035"/>
              </a:lnSpc>
              <a:tabLst>
                <a:tab pos="332105" algn="l"/>
              </a:tabLst>
            </a:pPr>
            <a:r>
              <a:rPr sz="1150" spc="220" dirty="0">
                <a:solidFill>
                  <a:srgbClr val="2CA1BE"/>
                </a:solidFill>
                <a:latin typeface="Microsoft Sans Serif"/>
                <a:cs typeface="Microsoft Sans Serif"/>
              </a:rPr>
              <a:t>🞂</a:t>
            </a:r>
            <a:r>
              <a:rPr sz="1150" dirty="0">
                <a:solidFill>
                  <a:srgbClr val="2CA1BE"/>
                </a:solidFill>
                <a:latin typeface="Microsoft Sans Serif"/>
                <a:cs typeface="Microsoft Sans Serif"/>
              </a:rPr>
              <a:t>​	</a:t>
            </a:r>
            <a:r>
              <a:rPr sz="1700" dirty="0">
                <a:latin typeface="Lucida Sans Unicode"/>
                <a:cs typeface="Lucida Sans Unicode"/>
              </a:rPr>
              <a:t>Transfer</a:t>
            </a:r>
            <a:r>
              <a:rPr sz="1700" spc="-40" dirty="0">
                <a:latin typeface="Lucida Sans Unicode"/>
                <a:cs typeface="Lucida Sans Unicode"/>
              </a:rPr>
              <a:t> </a:t>
            </a:r>
            <a:r>
              <a:rPr sz="1700" dirty="0">
                <a:latin typeface="Lucida Sans Unicode"/>
                <a:cs typeface="Lucida Sans Unicode"/>
              </a:rPr>
              <a:t>of</a:t>
            </a:r>
            <a:r>
              <a:rPr sz="1700" spc="-30" dirty="0">
                <a:latin typeface="Lucida Sans Unicode"/>
                <a:cs typeface="Lucida Sans Unicode"/>
              </a:rPr>
              <a:t> </a:t>
            </a:r>
            <a:r>
              <a:rPr sz="1700" dirty="0">
                <a:latin typeface="Lucida Sans Unicode"/>
                <a:cs typeface="Lucida Sans Unicode"/>
              </a:rPr>
              <a:t>ownership</a:t>
            </a:r>
            <a:r>
              <a:rPr sz="1700" spc="-45" dirty="0">
                <a:latin typeface="Lucida Sans Unicode"/>
                <a:cs typeface="Lucida Sans Unicode"/>
              </a:rPr>
              <a:t> </a:t>
            </a:r>
            <a:r>
              <a:rPr sz="1700" dirty="0">
                <a:latin typeface="Lucida Sans Unicode"/>
                <a:cs typeface="Lucida Sans Unicode"/>
              </a:rPr>
              <a:t>of</a:t>
            </a:r>
            <a:r>
              <a:rPr sz="1700" spc="-25" dirty="0">
                <a:latin typeface="Lucida Sans Unicode"/>
                <a:cs typeface="Lucida Sans Unicode"/>
              </a:rPr>
              <a:t> </a:t>
            </a:r>
            <a:r>
              <a:rPr sz="1700" spc="-10" dirty="0">
                <a:latin typeface="Lucida Sans Unicode"/>
                <a:cs typeface="Lucida Sans Unicode"/>
              </a:rPr>
              <a:t>goods</a:t>
            </a:r>
            <a:endParaRPr sz="1700">
              <a:latin typeface="Lucida Sans Unicode"/>
              <a:cs typeface="Lucida Sans Unicode"/>
            </a:endParaRPr>
          </a:p>
          <a:p>
            <a:pPr marL="76200">
              <a:lnSpc>
                <a:spcPts val="2035"/>
              </a:lnSpc>
              <a:tabLst>
                <a:tab pos="332105" algn="l"/>
              </a:tabLst>
            </a:pPr>
            <a:r>
              <a:rPr sz="1150" spc="220" dirty="0">
                <a:solidFill>
                  <a:srgbClr val="2CA1BE"/>
                </a:solidFill>
                <a:latin typeface="Microsoft Sans Serif"/>
                <a:cs typeface="Microsoft Sans Serif"/>
              </a:rPr>
              <a:t>🞂</a:t>
            </a:r>
            <a:r>
              <a:rPr sz="1150" dirty="0">
                <a:solidFill>
                  <a:srgbClr val="2CA1BE"/>
                </a:solidFill>
                <a:latin typeface="Microsoft Sans Serif"/>
                <a:cs typeface="Microsoft Sans Serif"/>
              </a:rPr>
              <a:t>​	</a:t>
            </a:r>
            <a:r>
              <a:rPr sz="1700" dirty="0">
                <a:latin typeface="Lucida Sans Unicode"/>
                <a:cs typeface="Lucida Sans Unicode"/>
              </a:rPr>
              <a:t>Consideration</a:t>
            </a:r>
            <a:r>
              <a:rPr sz="1700" spc="-45" dirty="0">
                <a:latin typeface="Lucida Sans Unicode"/>
                <a:cs typeface="Lucida Sans Unicode"/>
              </a:rPr>
              <a:t> </a:t>
            </a:r>
            <a:r>
              <a:rPr sz="1700" dirty="0">
                <a:latin typeface="Lucida Sans Unicode"/>
                <a:cs typeface="Lucida Sans Unicode"/>
              </a:rPr>
              <a:t>is</a:t>
            </a:r>
            <a:r>
              <a:rPr sz="1700" spc="-40" dirty="0">
                <a:latin typeface="Lucida Sans Unicode"/>
                <a:cs typeface="Lucida Sans Unicode"/>
              </a:rPr>
              <a:t> </a:t>
            </a:r>
            <a:r>
              <a:rPr sz="1700" spc="-20" dirty="0">
                <a:latin typeface="Lucida Sans Unicode"/>
                <a:cs typeface="Lucida Sans Unicode"/>
              </a:rPr>
              <a:t>price</a:t>
            </a:r>
            <a:endParaRPr sz="1700">
              <a:latin typeface="Lucida Sans Unicode"/>
              <a:cs typeface="Lucida Sans Unicode"/>
            </a:endParaRPr>
          </a:p>
          <a:p>
            <a:pPr marL="76200">
              <a:lnSpc>
                <a:spcPts val="2035"/>
              </a:lnSpc>
              <a:tabLst>
                <a:tab pos="332105" algn="l"/>
              </a:tabLst>
            </a:pPr>
            <a:r>
              <a:rPr sz="1150" spc="220" dirty="0">
                <a:solidFill>
                  <a:srgbClr val="2CA1BE"/>
                </a:solidFill>
                <a:latin typeface="Microsoft Sans Serif"/>
                <a:cs typeface="Microsoft Sans Serif"/>
              </a:rPr>
              <a:t>🞂</a:t>
            </a:r>
            <a:r>
              <a:rPr sz="1150" dirty="0">
                <a:solidFill>
                  <a:srgbClr val="2CA1BE"/>
                </a:solidFill>
                <a:latin typeface="Microsoft Sans Serif"/>
                <a:cs typeface="Microsoft Sans Serif"/>
              </a:rPr>
              <a:t>​	</a:t>
            </a:r>
            <a:r>
              <a:rPr sz="1700" dirty="0">
                <a:latin typeface="Lucida Sans Unicode"/>
                <a:cs typeface="Lucida Sans Unicode"/>
              </a:rPr>
              <a:t>Essentials</a:t>
            </a:r>
            <a:r>
              <a:rPr sz="1700" spc="-40" dirty="0">
                <a:latin typeface="Lucida Sans Unicode"/>
                <a:cs typeface="Lucida Sans Unicode"/>
              </a:rPr>
              <a:t> </a:t>
            </a:r>
            <a:r>
              <a:rPr sz="1700" dirty="0">
                <a:latin typeface="Lucida Sans Unicode"/>
                <a:cs typeface="Lucida Sans Unicode"/>
              </a:rPr>
              <a:t>elements</a:t>
            </a:r>
            <a:r>
              <a:rPr sz="1700" spc="-50" dirty="0">
                <a:latin typeface="Lucida Sans Unicode"/>
                <a:cs typeface="Lucida Sans Unicode"/>
              </a:rPr>
              <a:t> </a:t>
            </a:r>
            <a:r>
              <a:rPr sz="1700" dirty="0">
                <a:latin typeface="Lucida Sans Unicode"/>
                <a:cs typeface="Lucida Sans Unicode"/>
              </a:rPr>
              <a:t>of</a:t>
            </a:r>
            <a:r>
              <a:rPr sz="1700" spc="-15" dirty="0">
                <a:latin typeface="Lucida Sans Unicode"/>
                <a:cs typeface="Lucida Sans Unicode"/>
              </a:rPr>
              <a:t> </a:t>
            </a:r>
            <a:r>
              <a:rPr sz="1700" dirty="0">
                <a:latin typeface="Lucida Sans Unicode"/>
                <a:cs typeface="Lucida Sans Unicode"/>
              </a:rPr>
              <a:t>a</a:t>
            </a:r>
            <a:r>
              <a:rPr sz="1700" spc="-20" dirty="0">
                <a:latin typeface="Lucida Sans Unicode"/>
                <a:cs typeface="Lucida Sans Unicode"/>
              </a:rPr>
              <a:t> </a:t>
            </a:r>
            <a:r>
              <a:rPr sz="1700" dirty="0">
                <a:latin typeface="Lucida Sans Unicode"/>
                <a:cs typeface="Lucida Sans Unicode"/>
              </a:rPr>
              <a:t>valid</a:t>
            </a:r>
            <a:r>
              <a:rPr sz="1700" spc="-35" dirty="0">
                <a:latin typeface="Lucida Sans Unicode"/>
                <a:cs typeface="Lucida Sans Unicode"/>
              </a:rPr>
              <a:t> </a:t>
            </a:r>
            <a:r>
              <a:rPr sz="1700" spc="-10" dirty="0">
                <a:latin typeface="Lucida Sans Unicode"/>
                <a:cs typeface="Lucida Sans Unicode"/>
              </a:rPr>
              <a:t>contract</a:t>
            </a:r>
            <a:endParaRPr sz="1700">
              <a:latin typeface="Lucida Sans Unicode"/>
              <a:cs typeface="Lucida Sans Unicode"/>
            </a:endParaRPr>
          </a:p>
          <a:p>
            <a:pPr marL="76200" algn="just">
              <a:lnSpc>
                <a:spcPts val="2035"/>
              </a:lnSpc>
              <a:spcBef>
                <a:spcPts val="2030"/>
              </a:spcBef>
            </a:pPr>
            <a:r>
              <a:rPr sz="1700" dirty="0">
                <a:latin typeface="Lucida Sans Unicode"/>
                <a:cs typeface="Lucida Sans Unicode"/>
              </a:rPr>
              <a:t>SALE</a:t>
            </a:r>
            <a:r>
              <a:rPr sz="1700" spc="-45" dirty="0">
                <a:latin typeface="Lucida Sans Unicode"/>
                <a:cs typeface="Lucida Sans Unicode"/>
              </a:rPr>
              <a:t> </a:t>
            </a:r>
            <a:r>
              <a:rPr sz="1700" dirty="0">
                <a:latin typeface="Lucida Sans Unicode"/>
                <a:cs typeface="Lucida Sans Unicode"/>
              </a:rPr>
              <a:t>&amp;</a:t>
            </a:r>
            <a:r>
              <a:rPr sz="1700" spc="-5" dirty="0">
                <a:latin typeface="Lucida Sans Unicode"/>
                <a:cs typeface="Lucida Sans Unicode"/>
              </a:rPr>
              <a:t> </a:t>
            </a:r>
            <a:r>
              <a:rPr sz="1700" dirty="0">
                <a:latin typeface="Lucida Sans Unicode"/>
                <a:cs typeface="Lucida Sans Unicode"/>
              </a:rPr>
              <a:t>AGREEMENT</a:t>
            </a:r>
            <a:r>
              <a:rPr sz="1700" spc="-40" dirty="0">
                <a:latin typeface="Lucida Sans Unicode"/>
                <a:cs typeface="Lucida Sans Unicode"/>
              </a:rPr>
              <a:t> </a:t>
            </a:r>
            <a:r>
              <a:rPr sz="1700" dirty="0">
                <a:latin typeface="Lucida Sans Unicode"/>
                <a:cs typeface="Lucida Sans Unicode"/>
              </a:rPr>
              <a:t>TO</a:t>
            </a:r>
            <a:r>
              <a:rPr sz="1700" spc="-20" dirty="0">
                <a:latin typeface="Lucida Sans Unicode"/>
                <a:cs typeface="Lucida Sans Unicode"/>
              </a:rPr>
              <a:t> SELL</a:t>
            </a:r>
            <a:endParaRPr sz="1700">
              <a:latin typeface="Lucida Sans Unicode"/>
              <a:cs typeface="Lucida Sans Unicode"/>
            </a:endParaRPr>
          </a:p>
          <a:p>
            <a:pPr marL="76200" marR="17780">
              <a:lnSpc>
                <a:spcPts val="1630"/>
              </a:lnSpc>
              <a:spcBef>
                <a:spcPts val="390"/>
              </a:spcBef>
            </a:pPr>
            <a:r>
              <a:rPr sz="1700" dirty="0">
                <a:latin typeface="Lucida Sans Unicode"/>
                <a:cs typeface="Lucida Sans Unicode"/>
              </a:rPr>
              <a:t>A</a:t>
            </a:r>
            <a:r>
              <a:rPr sz="1700" spc="-15" dirty="0">
                <a:latin typeface="Lucida Sans Unicode"/>
                <a:cs typeface="Lucida Sans Unicode"/>
              </a:rPr>
              <a:t> </a:t>
            </a:r>
            <a:r>
              <a:rPr sz="1700" dirty="0">
                <a:latin typeface="Lucida Sans Unicode"/>
                <a:cs typeface="Lucida Sans Unicode"/>
              </a:rPr>
              <a:t>contract</a:t>
            </a:r>
            <a:r>
              <a:rPr sz="1700" spc="-15" dirty="0">
                <a:latin typeface="Lucida Sans Unicode"/>
                <a:cs typeface="Lucida Sans Unicode"/>
              </a:rPr>
              <a:t> </a:t>
            </a:r>
            <a:r>
              <a:rPr sz="1700" dirty="0">
                <a:latin typeface="Lucida Sans Unicode"/>
                <a:cs typeface="Lucida Sans Unicode"/>
              </a:rPr>
              <a:t>of</a:t>
            </a:r>
            <a:r>
              <a:rPr sz="1700" spc="-15" dirty="0">
                <a:latin typeface="Lucida Sans Unicode"/>
                <a:cs typeface="Lucida Sans Unicode"/>
              </a:rPr>
              <a:t> </a:t>
            </a:r>
            <a:r>
              <a:rPr sz="1700" dirty="0">
                <a:latin typeface="Lucida Sans Unicode"/>
                <a:cs typeface="Lucida Sans Unicode"/>
              </a:rPr>
              <a:t>sale</a:t>
            </a:r>
            <a:r>
              <a:rPr sz="1700" spc="-15" dirty="0">
                <a:latin typeface="Lucida Sans Unicode"/>
                <a:cs typeface="Lucida Sans Unicode"/>
              </a:rPr>
              <a:t> </a:t>
            </a:r>
            <a:r>
              <a:rPr sz="1700" dirty="0">
                <a:latin typeface="Lucida Sans Unicode"/>
                <a:cs typeface="Lucida Sans Unicode"/>
              </a:rPr>
              <a:t>is</a:t>
            </a:r>
            <a:r>
              <a:rPr sz="1700" spc="-30" dirty="0">
                <a:latin typeface="Lucida Sans Unicode"/>
                <a:cs typeface="Lucida Sans Unicode"/>
              </a:rPr>
              <a:t> </a:t>
            </a:r>
            <a:r>
              <a:rPr sz="1700" dirty="0">
                <a:latin typeface="Lucida Sans Unicode"/>
                <a:cs typeface="Lucida Sans Unicode"/>
              </a:rPr>
              <a:t>a</a:t>
            </a:r>
            <a:r>
              <a:rPr sz="1700" spc="-15" dirty="0">
                <a:latin typeface="Lucida Sans Unicode"/>
                <a:cs typeface="Lucida Sans Unicode"/>
              </a:rPr>
              <a:t> </a:t>
            </a:r>
            <a:r>
              <a:rPr sz="1700" dirty="0">
                <a:latin typeface="Lucida Sans Unicode"/>
                <a:cs typeface="Lucida Sans Unicode"/>
              </a:rPr>
              <a:t>generic</a:t>
            </a:r>
            <a:r>
              <a:rPr sz="1700" spc="-25" dirty="0">
                <a:latin typeface="Lucida Sans Unicode"/>
                <a:cs typeface="Lucida Sans Unicode"/>
              </a:rPr>
              <a:t> </a:t>
            </a:r>
            <a:r>
              <a:rPr sz="1700" dirty="0">
                <a:latin typeface="Lucida Sans Unicode"/>
                <a:cs typeface="Lucida Sans Unicode"/>
              </a:rPr>
              <a:t>term</a:t>
            </a:r>
            <a:r>
              <a:rPr sz="1700" spc="-15" dirty="0">
                <a:latin typeface="Lucida Sans Unicode"/>
                <a:cs typeface="Lucida Sans Unicode"/>
              </a:rPr>
              <a:t> </a:t>
            </a:r>
            <a:r>
              <a:rPr sz="1700" dirty="0">
                <a:latin typeface="Lucida Sans Unicode"/>
                <a:cs typeface="Lucida Sans Unicode"/>
              </a:rPr>
              <a:t>&amp;</a:t>
            </a:r>
            <a:r>
              <a:rPr sz="1700" spc="-15" dirty="0">
                <a:latin typeface="Lucida Sans Unicode"/>
                <a:cs typeface="Lucida Sans Unicode"/>
              </a:rPr>
              <a:t> </a:t>
            </a:r>
            <a:r>
              <a:rPr sz="1700" dirty="0">
                <a:latin typeface="Lucida Sans Unicode"/>
                <a:cs typeface="Lucida Sans Unicode"/>
              </a:rPr>
              <a:t>includes</a:t>
            </a:r>
            <a:r>
              <a:rPr sz="1700" spc="-45" dirty="0">
                <a:latin typeface="Lucida Sans Unicode"/>
                <a:cs typeface="Lucida Sans Unicode"/>
              </a:rPr>
              <a:t> </a:t>
            </a:r>
            <a:r>
              <a:rPr sz="1700" dirty="0">
                <a:latin typeface="Lucida Sans Unicode"/>
                <a:cs typeface="Lucida Sans Unicode"/>
              </a:rPr>
              <a:t>both</a:t>
            </a:r>
            <a:r>
              <a:rPr sz="1700" spc="-10" dirty="0">
                <a:latin typeface="Lucida Sans Unicode"/>
                <a:cs typeface="Lucida Sans Unicode"/>
              </a:rPr>
              <a:t> </a:t>
            </a:r>
            <a:r>
              <a:rPr sz="1700" dirty="0">
                <a:latin typeface="Lucida Sans Unicode"/>
                <a:cs typeface="Lucida Sans Unicode"/>
              </a:rPr>
              <a:t>an</a:t>
            </a:r>
            <a:r>
              <a:rPr sz="1700" spc="-35" dirty="0">
                <a:latin typeface="Lucida Sans Unicode"/>
                <a:cs typeface="Lucida Sans Unicode"/>
              </a:rPr>
              <a:t> </a:t>
            </a:r>
            <a:r>
              <a:rPr sz="1700" dirty="0">
                <a:latin typeface="Lucida Sans Unicode"/>
                <a:cs typeface="Lucida Sans Unicode"/>
              </a:rPr>
              <a:t>actual</a:t>
            </a:r>
            <a:r>
              <a:rPr sz="1700" spc="-20" dirty="0">
                <a:latin typeface="Lucida Sans Unicode"/>
                <a:cs typeface="Lucida Sans Unicode"/>
              </a:rPr>
              <a:t> </a:t>
            </a:r>
            <a:r>
              <a:rPr sz="1700" dirty="0">
                <a:latin typeface="Lucida Sans Unicode"/>
                <a:cs typeface="Lucida Sans Unicode"/>
              </a:rPr>
              <a:t>sale</a:t>
            </a:r>
            <a:r>
              <a:rPr sz="1700" spc="-15" dirty="0">
                <a:latin typeface="Lucida Sans Unicode"/>
                <a:cs typeface="Lucida Sans Unicode"/>
              </a:rPr>
              <a:t> </a:t>
            </a:r>
            <a:r>
              <a:rPr sz="1700" dirty="0">
                <a:latin typeface="Lucida Sans Unicode"/>
                <a:cs typeface="Lucida Sans Unicode"/>
              </a:rPr>
              <a:t>&amp;</a:t>
            </a:r>
            <a:r>
              <a:rPr sz="1700" spc="-15" dirty="0">
                <a:latin typeface="Lucida Sans Unicode"/>
                <a:cs typeface="Lucida Sans Unicode"/>
              </a:rPr>
              <a:t> </a:t>
            </a:r>
            <a:r>
              <a:rPr sz="1700" dirty="0">
                <a:latin typeface="Lucida Sans Unicode"/>
                <a:cs typeface="Lucida Sans Unicode"/>
              </a:rPr>
              <a:t>an</a:t>
            </a:r>
            <a:r>
              <a:rPr sz="1700" spc="-30" dirty="0">
                <a:latin typeface="Lucida Sans Unicode"/>
                <a:cs typeface="Lucida Sans Unicode"/>
              </a:rPr>
              <a:t> </a:t>
            </a:r>
            <a:r>
              <a:rPr sz="1700" dirty="0">
                <a:latin typeface="Lucida Sans Unicode"/>
                <a:cs typeface="Lucida Sans Unicode"/>
              </a:rPr>
              <a:t>agreement</a:t>
            </a:r>
            <a:r>
              <a:rPr sz="1700" spc="-30" dirty="0">
                <a:latin typeface="Lucida Sans Unicode"/>
                <a:cs typeface="Lucida Sans Unicode"/>
              </a:rPr>
              <a:t> </a:t>
            </a:r>
            <a:r>
              <a:rPr sz="1700" dirty="0">
                <a:latin typeface="Lucida Sans Unicode"/>
                <a:cs typeface="Lucida Sans Unicode"/>
              </a:rPr>
              <a:t>to</a:t>
            </a:r>
            <a:r>
              <a:rPr sz="1700" spc="-10" dirty="0">
                <a:latin typeface="Lucida Sans Unicode"/>
                <a:cs typeface="Lucida Sans Unicode"/>
              </a:rPr>
              <a:t> </a:t>
            </a:r>
            <a:r>
              <a:rPr sz="1700" dirty="0">
                <a:latin typeface="Lucida Sans Unicode"/>
                <a:cs typeface="Lucida Sans Unicode"/>
              </a:rPr>
              <a:t>sell.</a:t>
            </a:r>
            <a:r>
              <a:rPr sz="1700" spc="-25" dirty="0">
                <a:latin typeface="Lucida Sans Unicode"/>
                <a:cs typeface="Lucida Sans Unicode"/>
              </a:rPr>
              <a:t> </a:t>
            </a:r>
            <a:r>
              <a:rPr sz="1700" dirty="0">
                <a:latin typeface="Lucida Sans Unicode"/>
                <a:cs typeface="Lucida Sans Unicode"/>
              </a:rPr>
              <a:t>If</a:t>
            </a:r>
            <a:r>
              <a:rPr sz="1700" spc="-30" dirty="0">
                <a:latin typeface="Lucida Sans Unicode"/>
                <a:cs typeface="Lucida Sans Unicode"/>
              </a:rPr>
              <a:t> </a:t>
            </a:r>
            <a:r>
              <a:rPr sz="1700" spc="-25" dirty="0">
                <a:latin typeface="Lucida Sans Unicode"/>
                <a:cs typeface="Lucida Sans Unicode"/>
              </a:rPr>
              <a:t>the </a:t>
            </a:r>
            <a:r>
              <a:rPr sz="1700" dirty="0">
                <a:latin typeface="Lucida Sans Unicode"/>
                <a:cs typeface="Lucida Sans Unicode"/>
              </a:rPr>
              <a:t>property</a:t>
            </a:r>
            <a:r>
              <a:rPr sz="1700" spc="-20" dirty="0">
                <a:latin typeface="Lucida Sans Unicode"/>
                <a:cs typeface="Lucida Sans Unicode"/>
              </a:rPr>
              <a:t> </a:t>
            </a:r>
            <a:r>
              <a:rPr sz="1700" dirty="0">
                <a:latin typeface="Lucida Sans Unicode"/>
                <a:cs typeface="Lucida Sans Unicode"/>
              </a:rPr>
              <a:t>in</a:t>
            </a:r>
            <a:r>
              <a:rPr sz="1700" spc="-45" dirty="0">
                <a:latin typeface="Lucida Sans Unicode"/>
                <a:cs typeface="Lucida Sans Unicode"/>
              </a:rPr>
              <a:t> </a:t>
            </a:r>
            <a:r>
              <a:rPr sz="1700" dirty="0">
                <a:latin typeface="Lucida Sans Unicode"/>
                <a:cs typeface="Lucida Sans Unicode"/>
              </a:rPr>
              <a:t>goods</a:t>
            </a:r>
            <a:r>
              <a:rPr sz="1700" spc="-35" dirty="0">
                <a:latin typeface="Lucida Sans Unicode"/>
                <a:cs typeface="Lucida Sans Unicode"/>
              </a:rPr>
              <a:t> </a:t>
            </a:r>
            <a:r>
              <a:rPr sz="1700" dirty="0">
                <a:latin typeface="Lucida Sans Unicode"/>
                <a:cs typeface="Lucida Sans Unicode"/>
              </a:rPr>
              <a:t>is</a:t>
            </a:r>
            <a:r>
              <a:rPr sz="1700" spc="-50" dirty="0">
                <a:latin typeface="Lucida Sans Unicode"/>
                <a:cs typeface="Lucida Sans Unicode"/>
              </a:rPr>
              <a:t> </a:t>
            </a:r>
            <a:r>
              <a:rPr sz="1700" dirty="0">
                <a:latin typeface="Lucida Sans Unicode"/>
                <a:cs typeface="Lucida Sans Unicode"/>
              </a:rPr>
              <a:t>transferred</a:t>
            </a:r>
            <a:r>
              <a:rPr sz="1700" spc="-20" dirty="0">
                <a:latin typeface="Lucida Sans Unicode"/>
                <a:cs typeface="Lucida Sans Unicode"/>
              </a:rPr>
              <a:t> </a:t>
            </a:r>
            <a:r>
              <a:rPr sz="1700" dirty="0">
                <a:latin typeface="Lucida Sans Unicode"/>
                <a:cs typeface="Lucida Sans Unicode"/>
              </a:rPr>
              <a:t>from</a:t>
            </a:r>
            <a:r>
              <a:rPr sz="1700" spc="-30" dirty="0">
                <a:latin typeface="Lucida Sans Unicode"/>
                <a:cs typeface="Lucida Sans Unicode"/>
              </a:rPr>
              <a:t> </a:t>
            </a:r>
            <a:r>
              <a:rPr sz="1700" dirty="0">
                <a:latin typeface="Lucida Sans Unicode"/>
                <a:cs typeface="Lucida Sans Unicode"/>
              </a:rPr>
              <a:t>the</a:t>
            </a:r>
            <a:r>
              <a:rPr sz="1700" spc="-45" dirty="0">
                <a:latin typeface="Lucida Sans Unicode"/>
                <a:cs typeface="Lucida Sans Unicode"/>
              </a:rPr>
              <a:t> </a:t>
            </a:r>
            <a:r>
              <a:rPr sz="1700" dirty="0">
                <a:latin typeface="Lucida Sans Unicode"/>
                <a:cs typeface="Lucida Sans Unicode"/>
              </a:rPr>
              <a:t>seller</a:t>
            </a:r>
            <a:r>
              <a:rPr sz="1700" spc="-35" dirty="0">
                <a:latin typeface="Lucida Sans Unicode"/>
                <a:cs typeface="Lucida Sans Unicode"/>
              </a:rPr>
              <a:t> </a:t>
            </a:r>
            <a:r>
              <a:rPr sz="1700" dirty="0">
                <a:latin typeface="Lucida Sans Unicode"/>
                <a:cs typeface="Lucida Sans Unicode"/>
              </a:rPr>
              <a:t>to</a:t>
            </a:r>
            <a:r>
              <a:rPr sz="1700" spc="-35" dirty="0">
                <a:latin typeface="Lucida Sans Unicode"/>
                <a:cs typeface="Lucida Sans Unicode"/>
              </a:rPr>
              <a:t> </a:t>
            </a:r>
            <a:r>
              <a:rPr sz="1700" dirty="0">
                <a:latin typeface="Lucida Sans Unicode"/>
                <a:cs typeface="Lucida Sans Unicode"/>
              </a:rPr>
              <a:t>the</a:t>
            </a:r>
            <a:r>
              <a:rPr sz="1700" spc="-35" dirty="0">
                <a:latin typeface="Lucida Sans Unicode"/>
                <a:cs typeface="Lucida Sans Unicode"/>
              </a:rPr>
              <a:t> </a:t>
            </a:r>
            <a:r>
              <a:rPr sz="1700" dirty="0">
                <a:latin typeface="Lucida Sans Unicode"/>
                <a:cs typeface="Lucida Sans Unicode"/>
              </a:rPr>
              <a:t>buyer</a:t>
            </a:r>
            <a:r>
              <a:rPr sz="1700" spc="-35" dirty="0">
                <a:latin typeface="Lucida Sans Unicode"/>
                <a:cs typeface="Lucida Sans Unicode"/>
              </a:rPr>
              <a:t> </a:t>
            </a:r>
            <a:r>
              <a:rPr sz="1700" dirty="0">
                <a:latin typeface="Lucida Sans Unicode"/>
                <a:cs typeface="Lucida Sans Unicode"/>
              </a:rPr>
              <a:t>under</a:t>
            </a:r>
            <a:r>
              <a:rPr sz="1700" spc="-40" dirty="0">
                <a:latin typeface="Lucida Sans Unicode"/>
                <a:cs typeface="Lucida Sans Unicode"/>
              </a:rPr>
              <a:t> </a:t>
            </a:r>
            <a:r>
              <a:rPr sz="1700" dirty="0">
                <a:latin typeface="Lucida Sans Unicode"/>
                <a:cs typeface="Lucida Sans Unicode"/>
              </a:rPr>
              <a:t>a</a:t>
            </a:r>
            <a:r>
              <a:rPr sz="1700" spc="-35" dirty="0">
                <a:latin typeface="Lucida Sans Unicode"/>
                <a:cs typeface="Lucida Sans Unicode"/>
              </a:rPr>
              <a:t> </a:t>
            </a:r>
            <a:r>
              <a:rPr sz="1700" dirty="0">
                <a:latin typeface="Lucida Sans Unicode"/>
                <a:cs typeface="Lucida Sans Unicode"/>
              </a:rPr>
              <a:t>contract,</a:t>
            </a:r>
            <a:r>
              <a:rPr sz="1700" spc="-30" dirty="0">
                <a:latin typeface="Lucida Sans Unicode"/>
                <a:cs typeface="Lucida Sans Unicode"/>
              </a:rPr>
              <a:t> </a:t>
            </a:r>
            <a:r>
              <a:rPr sz="1700" dirty="0">
                <a:latin typeface="Lucida Sans Unicode"/>
                <a:cs typeface="Lucida Sans Unicode"/>
              </a:rPr>
              <a:t>the</a:t>
            </a:r>
            <a:r>
              <a:rPr sz="1700" spc="-35" dirty="0">
                <a:latin typeface="Lucida Sans Unicode"/>
                <a:cs typeface="Lucida Sans Unicode"/>
              </a:rPr>
              <a:t> </a:t>
            </a:r>
            <a:r>
              <a:rPr sz="1700" dirty="0">
                <a:latin typeface="Lucida Sans Unicode"/>
                <a:cs typeface="Lucida Sans Unicode"/>
              </a:rPr>
              <a:t>contract</a:t>
            </a:r>
            <a:r>
              <a:rPr sz="1700" spc="-35" dirty="0">
                <a:latin typeface="Lucida Sans Unicode"/>
                <a:cs typeface="Lucida Sans Unicode"/>
              </a:rPr>
              <a:t> </a:t>
            </a:r>
            <a:r>
              <a:rPr sz="1700" dirty="0">
                <a:latin typeface="Lucida Sans Unicode"/>
                <a:cs typeface="Lucida Sans Unicode"/>
              </a:rPr>
              <a:t>is</a:t>
            </a:r>
            <a:r>
              <a:rPr sz="1700" spc="-50" dirty="0">
                <a:latin typeface="Lucida Sans Unicode"/>
                <a:cs typeface="Lucida Sans Unicode"/>
              </a:rPr>
              <a:t> </a:t>
            </a:r>
            <a:r>
              <a:rPr sz="1700" dirty="0">
                <a:latin typeface="Lucida Sans Unicode"/>
                <a:cs typeface="Lucida Sans Unicode"/>
              </a:rPr>
              <a:t>called</a:t>
            </a:r>
            <a:r>
              <a:rPr sz="1700" spc="-40" dirty="0">
                <a:latin typeface="Lucida Sans Unicode"/>
                <a:cs typeface="Lucida Sans Unicode"/>
              </a:rPr>
              <a:t> </a:t>
            </a:r>
            <a:r>
              <a:rPr sz="1700" spc="-50" dirty="0">
                <a:latin typeface="Lucida Sans Unicode"/>
                <a:cs typeface="Lucida Sans Unicode"/>
              </a:rPr>
              <a:t>a </a:t>
            </a:r>
            <a:r>
              <a:rPr sz="1700" dirty="0">
                <a:latin typeface="Lucida Sans Unicode"/>
                <a:cs typeface="Lucida Sans Unicode"/>
              </a:rPr>
              <a:t>sale.</a:t>
            </a:r>
            <a:r>
              <a:rPr sz="1700" spc="-45" dirty="0">
                <a:latin typeface="Lucida Sans Unicode"/>
                <a:cs typeface="Lucida Sans Unicode"/>
              </a:rPr>
              <a:t> </a:t>
            </a:r>
            <a:r>
              <a:rPr sz="1700" dirty="0">
                <a:latin typeface="Lucida Sans Unicode"/>
                <a:cs typeface="Lucida Sans Unicode"/>
              </a:rPr>
              <a:t>Where</a:t>
            </a:r>
            <a:r>
              <a:rPr sz="1700" spc="-25" dirty="0">
                <a:latin typeface="Lucida Sans Unicode"/>
                <a:cs typeface="Lucida Sans Unicode"/>
              </a:rPr>
              <a:t> </a:t>
            </a:r>
            <a:r>
              <a:rPr sz="1700" dirty="0">
                <a:latin typeface="Lucida Sans Unicode"/>
                <a:cs typeface="Lucida Sans Unicode"/>
              </a:rPr>
              <a:t>the</a:t>
            </a:r>
            <a:r>
              <a:rPr sz="1700" spc="-25" dirty="0">
                <a:latin typeface="Lucida Sans Unicode"/>
                <a:cs typeface="Lucida Sans Unicode"/>
              </a:rPr>
              <a:t> </a:t>
            </a:r>
            <a:r>
              <a:rPr sz="1700" dirty="0">
                <a:latin typeface="Lucida Sans Unicode"/>
                <a:cs typeface="Lucida Sans Unicode"/>
              </a:rPr>
              <a:t>transfer</a:t>
            </a:r>
            <a:r>
              <a:rPr sz="1700" spc="-35" dirty="0">
                <a:latin typeface="Lucida Sans Unicode"/>
                <a:cs typeface="Lucida Sans Unicode"/>
              </a:rPr>
              <a:t> </a:t>
            </a:r>
            <a:r>
              <a:rPr sz="1700" dirty="0">
                <a:latin typeface="Lucida Sans Unicode"/>
                <a:cs typeface="Lucida Sans Unicode"/>
              </a:rPr>
              <a:t>of</a:t>
            </a:r>
            <a:r>
              <a:rPr sz="1700" spc="-25" dirty="0">
                <a:latin typeface="Lucida Sans Unicode"/>
                <a:cs typeface="Lucida Sans Unicode"/>
              </a:rPr>
              <a:t> </a:t>
            </a:r>
            <a:r>
              <a:rPr sz="1700" dirty="0">
                <a:latin typeface="Lucida Sans Unicode"/>
                <a:cs typeface="Lucida Sans Unicode"/>
              </a:rPr>
              <a:t>the</a:t>
            </a:r>
            <a:r>
              <a:rPr sz="1700" spc="-25" dirty="0">
                <a:latin typeface="Lucida Sans Unicode"/>
                <a:cs typeface="Lucida Sans Unicode"/>
              </a:rPr>
              <a:t> </a:t>
            </a:r>
            <a:r>
              <a:rPr sz="1700" dirty="0">
                <a:latin typeface="Lucida Sans Unicode"/>
                <a:cs typeface="Lucida Sans Unicode"/>
              </a:rPr>
              <a:t>property</a:t>
            </a:r>
            <a:r>
              <a:rPr sz="1700" spc="-10" dirty="0">
                <a:latin typeface="Lucida Sans Unicode"/>
                <a:cs typeface="Lucida Sans Unicode"/>
              </a:rPr>
              <a:t> </a:t>
            </a:r>
            <a:r>
              <a:rPr sz="1700" dirty="0">
                <a:latin typeface="Lucida Sans Unicode"/>
                <a:cs typeface="Lucida Sans Unicode"/>
              </a:rPr>
              <a:t>in</a:t>
            </a:r>
            <a:r>
              <a:rPr sz="1700" spc="-40" dirty="0">
                <a:latin typeface="Lucida Sans Unicode"/>
                <a:cs typeface="Lucida Sans Unicode"/>
              </a:rPr>
              <a:t> </a:t>
            </a:r>
            <a:r>
              <a:rPr sz="1700" dirty="0">
                <a:latin typeface="Lucida Sans Unicode"/>
                <a:cs typeface="Lucida Sans Unicode"/>
              </a:rPr>
              <a:t>the</a:t>
            </a:r>
            <a:r>
              <a:rPr sz="1700" spc="-30" dirty="0">
                <a:latin typeface="Lucida Sans Unicode"/>
                <a:cs typeface="Lucida Sans Unicode"/>
              </a:rPr>
              <a:t> </a:t>
            </a:r>
            <a:r>
              <a:rPr sz="1700" dirty="0">
                <a:latin typeface="Lucida Sans Unicode"/>
                <a:cs typeface="Lucida Sans Unicode"/>
              </a:rPr>
              <a:t>goods</a:t>
            </a:r>
            <a:r>
              <a:rPr sz="1700" spc="-20" dirty="0">
                <a:latin typeface="Lucida Sans Unicode"/>
                <a:cs typeface="Lucida Sans Unicode"/>
              </a:rPr>
              <a:t> </a:t>
            </a:r>
            <a:r>
              <a:rPr sz="1700" dirty="0">
                <a:latin typeface="Lucida Sans Unicode"/>
                <a:cs typeface="Lucida Sans Unicode"/>
              </a:rPr>
              <a:t>will</a:t>
            </a:r>
            <a:r>
              <a:rPr sz="1700" spc="-40" dirty="0">
                <a:latin typeface="Lucida Sans Unicode"/>
                <a:cs typeface="Lucida Sans Unicode"/>
              </a:rPr>
              <a:t> </a:t>
            </a:r>
            <a:r>
              <a:rPr sz="1700" dirty="0">
                <a:latin typeface="Lucida Sans Unicode"/>
                <a:cs typeface="Lucida Sans Unicode"/>
              </a:rPr>
              <a:t>take</a:t>
            </a:r>
            <a:r>
              <a:rPr sz="1700" spc="-40" dirty="0">
                <a:latin typeface="Lucida Sans Unicode"/>
                <a:cs typeface="Lucida Sans Unicode"/>
              </a:rPr>
              <a:t> </a:t>
            </a:r>
            <a:r>
              <a:rPr sz="1700" dirty="0">
                <a:latin typeface="Lucida Sans Unicode"/>
                <a:cs typeface="Lucida Sans Unicode"/>
              </a:rPr>
              <a:t>place</a:t>
            </a:r>
            <a:r>
              <a:rPr sz="1700" spc="-25" dirty="0">
                <a:latin typeface="Lucida Sans Unicode"/>
                <a:cs typeface="Lucida Sans Unicode"/>
              </a:rPr>
              <a:t> </a:t>
            </a:r>
            <a:r>
              <a:rPr sz="1700" dirty="0">
                <a:latin typeface="Lucida Sans Unicode"/>
                <a:cs typeface="Lucida Sans Unicode"/>
              </a:rPr>
              <a:t>at</a:t>
            </a:r>
            <a:r>
              <a:rPr sz="1700" spc="-15" dirty="0">
                <a:latin typeface="Lucida Sans Unicode"/>
                <a:cs typeface="Lucida Sans Unicode"/>
              </a:rPr>
              <a:t> </a:t>
            </a:r>
            <a:r>
              <a:rPr sz="1700" dirty="0">
                <a:latin typeface="Lucida Sans Unicode"/>
                <a:cs typeface="Lucida Sans Unicode"/>
              </a:rPr>
              <a:t>a</a:t>
            </a:r>
            <a:r>
              <a:rPr sz="1700" spc="-50" dirty="0">
                <a:latin typeface="Lucida Sans Unicode"/>
                <a:cs typeface="Lucida Sans Unicode"/>
              </a:rPr>
              <a:t> </a:t>
            </a:r>
            <a:r>
              <a:rPr sz="1700" dirty="0">
                <a:latin typeface="Lucida Sans Unicode"/>
                <a:cs typeface="Lucida Sans Unicode"/>
              </a:rPr>
              <a:t>future</a:t>
            </a:r>
            <a:r>
              <a:rPr sz="1700" spc="-30" dirty="0">
                <a:latin typeface="Lucida Sans Unicode"/>
                <a:cs typeface="Lucida Sans Unicode"/>
              </a:rPr>
              <a:t> </a:t>
            </a:r>
            <a:r>
              <a:rPr sz="1700" dirty="0">
                <a:latin typeface="Lucida Sans Unicode"/>
                <a:cs typeface="Lucida Sans Unicode"/>
              </a:rPr>
              <a:t>time</a:t>
            </a:r>
            <a:r>
              <a:rPr sz="1700" spc="-35" dirty="0">
                <a:latin typeface="Lucida Sans Unicode"/>
                <a:cs typeface="Lucida Sans Unicode"/>
              </a:rPr>
              <a:t> </a:t>
            </a:r>
            <a:r>
              <a:rPr sz="1700" dirty="0">
                <a:latin typeface="Lucida Sans Unicode"/>
                <a:cs typeface="Lucida Sans Unicode"/>
              </a:rPr>
              <a:t>or</a:t>
            </a:r>
            <a:r>
              <a:rPr sz="1700" spc="-25" dirty="0">
                <a:latin typeface="Lucida Sans Unicode"/>
                <a:cs typeface="Lucida Sans Unicode"/>
              </a:rPr>
              <a:t> </a:t>
            </a:r>
            <a:r>
              <a:rPr sz="1700" dirty="0">
                <a:latin typeface="Lucida Sans Unicode"/>
                <a:cs typeface="Lucida Sans Unicode"/>
              </a:rPr>
              <a:t>is</a:t>
            </a:r>
            <a:r>
              <a:rPr sz="1700" spc="-40" dirty="0">
                <a:latin typeface="Lucida Sans Unicode"/>
                <a:cs typeface="Lucida Sans Unicode"/>
              </a:rPr>
              <a:t> </a:t>
            </a:r>
            <a:r>
              <a:rPr sz="1700" dirty="0">
                <a:latin typeface="Lucida Sans Unicode"/>
                <a:cs typeface="Lucida Sans Unicode"/>
              </a:rPr>
              <a:t>subject</a:t>
            </a:r>
            <a:r>
              <a:rPr sz="1700" spc="-25" dirty="0">
                <a:latin typeface="Lucida Sans Unicode"/>
                <a:cs typeface="Lucida Sans Unicode"/>
              </a:rPr>
              <a:t> to </a:t>
            </a:r>
            <a:r>
              <a:rPr sz="1700" dirty="0">
                <a:latin typeface="Lucida Sans Unicode"/>
                <a:cs typeface="Lucida Sans Unicode"/>
              </a:rPr>
              <a:t>some</a:t>
            </a:r>
            <a:r>
              <a:rPr sz="1700" spc="-20" dirty="0">
                <a:latin typeface="Lucida Sans Unicode"/>
                <a:cs typeface="Lucida Sans Unicode"/>
              </a:rPr>
              <a:t> </a:t>
            </a:r>
            <a:r>
              <a:rPr sz="1700" dirty="0">
                <a:latin typeface="Lucida Sans Unicode"/>
                <a:cs typeface="Lucida Sans Unicode"/>
              </a:rPr>
              <a:t>condition</a:t>
            </a:r>
            <a:r>
              <a:rPr sz="1700" spc="-40" dirty="0">
                <a:latin typeface="Lucida Sans Unicode"/>
                <a:cs typeface="Lucida Sans Unicode"/>
              </a:rPr>
              <a:t> </a:t>
            </a:r>
            <a:r>
              <a:rPr sz="1700" dirty="0">
                <a:latin typeface="Lucida Sans Unicode"/>
                <a:cs typeface="Lucida Sans Unicode"/>
              </a:rPr>
              <a:t>which</a:t>
            </a:r>
            <a:r>
              <a:rPr sz="1700" spc="-35" dirty="0">
                <a:latin typeface="Lucida Sans Unicode"/>
                <a:cs typeface="Lucida Sans Unicode"/>
              </a:rPr>
              <a:t> </a:t>
            </a:r>
            <a:r>
              <a:rPr sz="1700" dirty="0">
                <a:latin typeface="Lucida Sans Unicode"/>
                <a:cs typeface="Lucida Sans Unicode"/>
              </a:rPr>
              <a:t>has</a:t>
            </a:r>
            <a:r>
              <a:rPr sz="1700" spc="-30" dirty="0">
                <a:latin typeface="Lucida Sans Unicode"/>
                <a:cs typeface="Lucida Sans Unicode"/>
              </a:rPr>
              <a:t> </a:t>
            </a:r>
            <a:r>
              <a:rPr sz="1700" dirty="0">
                <a:latin typeface="Lucida Sans Unicode"/>
                <a:cs typeface="Lucida Sans Unicode"/>
              </a:rPr>
              <a:t>to</a:t>
            </a:r>
            <a:r>
              <a:rPr sz="1700" spc="-15" dirty="0">
                <a:latin typeface="Lucida Sans Unicode"/>
                <a:cs typeface="Lucida Sans Unicode"/>
              </a:rPr>
              <a:t> </a:t>
            </a:r>
            <a:r>
              <a:rPr sz="1700" dirty="0">
                <a:latin typeface="Lucida Sans Unicode"/>
                <a:cs typeface="Lucida Sans Unicode"/>
              </a:rPr>
              <a:t>be</a:t>
            </a:r>
            <a:r>
              <a:rPr sz="1700" spc="-20" dirty="0">
                <a:latin typeface="Lucida Sans Unicode"/>
                <a:cs typeface="Lucida Sans Unicode"/>
              </a:rPr>
              <a:t> </a:t>
            </a:r>
            <a:r>
              <a:rPr sz="1700" dirty="0">
                <a:latin typeface="Lucida Sans Unicode"/>
                <a:cs typeface="Lucida Sans Unicode"/>
              </a:rPr>
              <a:t>fulfilled,</a:t>
            </a:r>
            <a:r>
              <a:rPr sz="1700" spc="-30" dirty="0">
                <a:latin typeface="Lucida Sans Unicode"/>
                <a:cs typeface="Lucida Sans Unicode"/>
              </a:rPr>
              <a:t> </a:t>
            </a:r>
            <a:r>
              <a:rPr sz="1700" dirty="0">
                <a:latin typeface="Lucida Sans Unicode"/>
                <a:cs typeface="Lucida Sans Unicode"/>
              </a:rPr>
              <a:t>the</a:t>
            </a:r>
            <a:r>
              <a:rPr sz="1700" spc="-30" dirty="0">
                <a:latin typeface="Lucida Sans Unicode"/>
                <a:cs typeface="Lucida Sans Unicode"/>
              </a:rPr>
              <a:t> </a:t>
            </a:r>
            <a:r>
              <a:rPr sz="1700" dirty="0">
                <a:latin typeface="Lucida Sans Unicode"/>
                <a:cs typeface="Lucida Sans Unicode"/>
              </a:rPr>
              <a:t>contract</a:t>
            </a:r>
            <a:r>
              <a:rPr sz="1700" spc="-10" dirty="0">
                <a:latin typeface="Lucida Sans Unicode"/>
                <a:cs typeface="Lucida Sans Unicode"/>
              </a:rPr>
              <a:t> </a:t>
            </a:r>
            <a:r>
              <a:rPr sz="1700" dirty="0">
                <a:latin typeface="Lucida Sans Unicode"/>
                <a:cs typeface="Lucida Sans Unicode"/>
              </a:rPr>
              <a:t>is</a:t>
            </a:r>
            <a:r>
              <a:rPr sz="1700" spc="-35" dirty="0">
                <a:latin typeface="Lucida Sans Unicode"/>
                <a:cs typeface="Lucida Sans Unicode"/>
              </a:rPr>
              <a:t> </a:t>
            </a:r>
            <a:r>
              <a:rPr sz="1700" dirty="0">
                <a:latin typeface="Lucida Sans Unicode"/>
                <a:cs typeface="Lucida Sans Unicode"/>
              </a:rPr>
              <a:t>called</a:t>
            </a:r>
            <a:r>
              <a:rPr sz="1700" spc="-30" dirty="0">
                <a:latin typeface="Lucida Sans Unicode"/>
                <a:cs typeface="Lucida Sans Unicode"/>
              </a:rPr>
              <a:t> </a:t>
            </a:r>
            <a:r>
              <a:rPr sz="1700" dirty="0">
                <a:latin typeface="Lucida Sans Unicode"/>
                <a:cs typeface="Lucida Sans Unicode"/>
              </a:rPr>
              <a:t>an</a:t>
            </a:r>
            <a:r>
              <a:rPr sz="1700" spc="-35" dirty="0">
                <a:latin typeface="Lucida Sans Unicode"/>
                <a:cs typeface="Lucida Sans Unicode"/>
              </a:rPr>
              <a:t> </a:t>
            </a:r>
            <a:r>
              <a:rPr sz="1700" dirty="0">
                <a:latin typeface="Lucida Sans Unicode"/>
                <a:cs typeface="Lucida Sans Unicode"/>
              </a:rPr>
              <a:t>agreement</a:t>
            </a:r>
            <a:r>
              <a:rPr sz="1700" spc="-30" dirty="0">
                <a:latin typeface="Lucida Sans Unicode"/>
                <a:cs typeface="Lucida Sans Unicode"/>
              </a:rPr>
              <a:t> </a:t>
            </a:r>
            <a:r>
              <a:rPr sz="1700" dirty="0">
                <a:latin typeface="Lucida Sans Unicode"/>
                <a:cs typeface="Lucida Sans Unicode"/>
              </a:rPr>
              <a:t>to</a:t>
            </a:r>
            <a:r>
              <a:rPr sz="1700" spc="-15" dirty="0">
                <a:latin typeface="Lucida Sans Unicode"/>
                <a:cs typeface="Lucida Sans Unicode"/>
              </a:rPr>
              <a:t> </a:t>
            </a:r>
            <a:r>
              <a:rPr sz="1700" spc="-10" dirty="0">
                <a:latin typeface="Lucida Sans Unicode"/>
                <a:cs typeface="Lucida Sans Unicode"/>
              </a:rPr>
              <a:t>sell.</a:t>
            </a:r>
            <a:endParaRPr sz="1700">
              <a:latin typeface="Lucida Sans Unicode"/>
              <a:cs typeface="Lucida Sans Unicode"/>
            </a:endParaRPr>
          </a:p>
        </p:txBody>
      </p:sp>
      <p:pic>
        <p:nvPicPr>
          <p:cNvPr id="3" name="object 3"/>
          <p:cNvPicPr/>
          <p:nvPr/>
        </p:nvPicPr>
        <p:blipFill>
          <a:blip r:embed="rId2" cstate="print"/>
          <a:stretch>
            <a:fillRect/>
          </a:stretch>
        </p:blipFill>
        <p:spPr>
          <a:xfrm>
            <a:off x="4675629" y="172212"/>
            <a:ext cx="2851408" cy="23774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8144" y="754507"/>
            <a:ext cx="10965180" cy="848994"/>
          </a:xfrm>
          <a:prstGeom prst="rect">
            <a:avLst/>
          </a:prstGeom>
        </p:spPr>
        <p:txBody>
          <a:bodyPr vert="horz" wrap="square" lIns="0" tIns="12700" rIns="0" bIns="0" rtlCol="0">
            <a:spAutoFit/>
          </a:bodyPr>
          <a:lstStyle/>
          <a:p>
            <a:pPr marL="12700" marR="5080">
              <a:lnSpc>
                <a:spcPct val="100000"/>
              </a:lnSpc>
              <a:spcBef>
                <a:spcPts val="100"/>
              </a:spcBef>
            </a:pPr>
            <a:r>
              <a:rPr sz="1800" dirty="0">
                <a:solidFill>
                  <a:srgbClr val="000000"/>
                </a:solidFill>
              </a:rPr>
              <a:t>In</a:t>
            </a:r>
            <a:r>
              <a:rPr sz="1800" spc="-40" dirty="0">
                <a:solidFill>
                  <a:srgbClr val="000000"/>
                </a:solidFill>
              </a:rPr>
              <a:t> </a:t>
            </a:r>
            <a:r>
              <a:rPr sz="1800" dirty="0">
                <a:solidFill>
                  <a:srgbClr val="000000"/>
                </a:solidFill>
              </a:rPr>
              <a:t>a</a:t>
            </a:r>
            <a:r>
              <a:rPr sz="1800" spc="-10" dirty="0">
                <a:solidFill>
                  <a:srgbClr val="000000"/>
                </a:solidFill>
              </a:rPr>
              <a:t> </a:t>
            </a:r>
            <a:r>
              <a:rPr sz="1800" dirty="0">
                <a:solidFill>
                  <a:srgbClr val="000000"/>
                </a:solidFill>
              </a:rPr>
              <a:t>contract</a:t>
            </a:r>
            <a:r>
              <a:rPr sz="1800" spc="-25" dirty="0">
                <a:solidFill>
                  <a:srgbClr val="000000"/>
                </a:solidFill>
              </a:rPr>
              <a:t> </a:t>
            </a:r>
            <a:r>
              <a:rPr sz="1800" dirty="0">
                <a:solidFill>
                  <a:srgbClr val="000000"/>
                </a:solidFill>
              </a:rPr>
              <a:t>of</a:t>
            </a:r>
            <a:r>
              <a:rPr sz="1800" spc="-30" dirty="0">
                <a:solidFill>
                  <a:srgbClr val="000000"/>
                </a:solidFill>
              </a:rPr>
              <a:t> </a:t>
            </a:r>
            <a:r>
              <a:rPr sz="1800" dirty="0">
                <a:solidFill>
                  <a:srgbClr val="000000"/>
                </a:solidFill>
              </a:rPr>
              <a:t>sale</a:t>
            </a:r>
            <a:r>
              <a:rPr sz="1800" spc="-15" dirty="0">
                <a:solidFill>
                  <a:srgbClr val="000000"/>
                </a:solidFill>
              </a:rPr>
              <a:t> </a:t>
            </a:r>
            <a:r>
              <a:rPr sz="1800" dirty="0">
                <a:solidFill>
                  <a:srgbClr val="000000"/>
                </a:solidFill>
              </a:rPr>
              <a:t>of</a:t>
            </a:r>
            <a:r>
              <a:rPr sz="1800" spc="-35" dirty="0">
                <a:solidFill>
                  <a:srgbClr val="000000"/>
                </a:solidFill>
              </a:rPr>
              <a:t> </a:t>
            </a:r>
            <a:r>
              <a:rPr sz="1800" dirty="0">
                <a:solidFill>
                  <a:srgbClr val="000000"/>
                </a:solidFill>
              </a:rPr>
              <a:t>goods,</a:t>
            </a:r>
            <a:r>
              <a:rPr sz="1800" spc="-15" dirty="0">
                <a:solidFill>
                  <a:srgbClr val="000000"/>
                </a:solidFill>
              </a:rPr>
              <a:t> </a:t>
            </a:r>
            <a:r>
              <a:rPr sz="1800" dirty="0">
                <a:solidFill>
                  <a:srgbClr val="000000"/>
                </a:solidFill>
              </a:rPr>
              <a:t>stipulation</a:t>
            </a:r>
            <a:r>
              <a:rPr sz="1800" spc="5" dirty="0">
                <a:solidFill>
                  <a:srgbClr val="000000"/>
                </a:solidFill>
              </a:rPr>
              <a:t> </a:t>
            </a:r>
            <a:r>
              <a:rPr sz="1800" dirty="0">
                <a:solidFill>
                  <a:srgbClr val="000000"/>
                </a:solidFill>
              </a:rPr>
              <a:t>refers</a:t>
            </a:r>
            <a:r>
              <a:rPr sz="1800" spc="-30" dirty="0">
                <a:solidFill>
                  <a:srgbClr val="000000"/>
                </a:solidFill>
              </a:rPr>
              <a:t> </a:t>
            </a:r>
            <a:r>
              <a:rPr sz="1800" dirty="0">
                <a:solidFill>
                  <a:srgbClr val="000000"/>
                </a:solidFill>
              </a:rPr>
              <a:t>to</a:t>
            </a:r>
            <a:r>
              <a:rPr sz="1800" spc="-35" dirty="0">
                <a:solidFill>
                  <a:srgbClr val="000000"/>
                </a:solidFill>
              </a:rPr>
              <a:t> </a:t>
            </a:r>
            <a:r>
              <a:rPr sz="1800" dirty="0">
                <a:solidFill>
                  <a:srgbClr val="000000"/>
                </a:solidFill>
              </a:rPr>
              <a:t>represent</a:t>
            </a:r>
            <a:r>
              <a:rPr sz="1800" spc="-35" dirty="0">
                <a:solidFill>
                  <a:srgbClr val="000000"/>
                </a:solidFill>
              </a:rPr>
              <a:t> </a:t>
            </a:r>
            <a:r>
              <a:rPr sz="1800" dirty="0">
                <a:solidFill>
                  <a:srgbClr val="000000"/>
                </a:solidFill>
              </a:rPr>
              <a:t>action</a:t>
            </a:r>
            <a:r>
              <a:rPr sz="1800" spc="-15" dirty="0">
                <a:solidFill>
                  <a:srgbClr val="000000"/>
                </a:solidFill>
              </a:rPr>
              <a:t> </a:t>
            </a:r>
            <a:r>
              <a:rPr sz="1800" dirty="0">
                <a:solidFill>
                  <a:srgbClr val="000000"/>
                </a:solidFill>
              </a:rPr>
              <a:t>made</a:t>
            </a:r>
            <a:r>
              <a:rPr sz="1800" spc="-25" dirty="0">
                <a:solidFill>
                  <a:srgbClr val="000000"/>
                </a:solidFill>
              </a:rPr>
              <a:t> </a:t>
            </a:r>
            <a:r>
              <a:rPr sz="1800" dirty="0">
                <a:solidFill>
                  <a:srgbClr val="000000"/>
                </a:solidFill>
              </a:rPr>
              <a:t>by</a:t>
            </a:r>
            <a:r>
              <a:rPr sz="1800" spc="-20" dirty="0">
                <a:solidFill>
                  <a:srgbClr val="000000"/>
                </a:solidFill>
              </a:rPr>
              <a:t> </a:t>
            </a:r>
            <a:r>
              <a:rPr sz="1800" dirty="0">
                <a:solidFill>
                  <a:srgbClr val="000000"/>
                </a:solidFill>
              </a:rPr>
              <a:t>the</a:t>
            </a:r>
            <a:r>
              <a:rPr sz="1800" spc="-35" dirty="0">
                <a:solidFill>
                  <a:srgbClr val="000000"/>
                </a:solidFill>
              </a:rPr>
              <a:t> </a:t>
            </a:r>
            <a:r>
              <a:rPr sz="1800" dirty="0">
                <a:solidFill>
                  <a:srgbClr val="000000"/>
                </a:solidFill>
              </a:rPr>
              <a:t>buyer</a:t>
            </a:r>
            <a:r>
              <a:rPr sz="1800" spc="-30" dirty="0">
                <a:solidFill>
                  <a:srgbClr val="000000"/>
                </a:solidFill>
              </a:rPr>
              <a:t> </a:t>
            </a:r>
            <a:r>
              <a:rPr sz="1800" dirty="0">
                <a:solidFill>
                  <a:srgbClr val="000000"/>
                </a:solidFill>
              </a:rPr>
              <a:t>&amp;</a:t>
            </a:r>
            <a:r>
              <a:rPr sz="1800" spc="-20" dirty="0">
                <a:solidFill>
                  <a:srgbClr val="000000"/>
                </a:solidFill>
              </a:rPr>
              <a:t> </a:t>
            </a:r>
            <a:r>
              <a:rPr sz="1800" dirty="0">
                <a:solidFill>
                  <a:srgbClr val="000000"/>
                </a:solidFill>
              </a:rPr>
              <a:t>the</a:t>
            </a:r>
            <a:r>
              <a:rPr sz="1800" spc="-25" dirty="0">
                <a:solidFill>
                  <a:srgbClr val="000000"/>
                </a:solidFill>
              </a:rPr>
              <a:t> </a:t>
            </a:r>
            <a:r>
              <a:rPr sz="1800" spc="-10" dirty="0">
                <a:solidFill>
                  <a:srgbClr val="000000"/>
                </a:solidFill>
              </a:rPr>
              <a:t>seller </a:t>
            </a:r>
            <a:r>
              <a:rPr sz="1800" dirty="0">
                <a:solidFill>
                  <a:srgbClr val="000000"/>
                </a:solidFill>
              </a:rPr>
              <a:t>reciprocated</a:t>
            </a:r>
            <a:r>
              <a:rPr sz="1800" spc="-25" dirty="0">
                <a:solidFill>
                  <a:srgbClr val="000000"/>
                </a:solidFill>
              </a:rPr>
              <a:t> </a:t>
            </a:r>
            <a:r>
              <a:rPr sz="1800" dirty="0">
                <a:solidFill>
                  <a:srgbClr val="000000"/>
                </a:solidFill>
              </a:rPr>
              <a:t>as</a:t>
            </a:r>
            <a:r>
              <a:rPr sz="1800" spc="-30" dirty="0">
                <a:solidFill>
                  <a:srgbClr val="000000"/>
                </a:solidFill>
              </a:rPr>
              <a:t> </a:t>
            </a:r>
            <a:r>
              <a:rPr sz="1800" dirty="0">
                <a:solidFill>
                  <a:srgbClr val="000000"/>
                </a:solidFill>
              </a:rPr>
              <a:t>a</a:t>
            </a:r>
            <a:r>
              <a:rPr sz="1800" spc="-35" dirty="0">
                <a:solidFill>
                  <a:srgbClr val="000000"/>
                </a:solidFill>
              </a:rPr>
              <a:t> </a:t>
            </a:r>
            <a:r>
              <a:rPr sz="1800" dirty="0">
                <a:solidFill>
                  <a:srgbClr val="000000"/>
                </a:solidFill>
              </a:rPr>
              <a:t>part</a:t>
            </a:r>
            <a:r>
              <a:rPr sz="1800" spc="-20" dirty="0">
                <a:solidFill>
                  <a:srgbClr val="000000"/>
                </a:solidFill>
              </a:rPr>
              <a:t> </a:t>
            </a:r>
            <a:r>
              <a:rPr sz="1800" dirty="0">
                <a:solidFill>
                  <a:srgbClr val="000000"/>
                </a:solidFill>
              </a:rPr>
              <a:t>of</a:t>
            </a:r>
            <a:r>
              <a:rPr sz="1800" spc="-50" dirty="0">
                <a:solidFill>
                  <a:srgbClr val="000000"/>
                </a:solidFill>
              </a:rPr>
              <a:t> </a:t>
            </a:r>
            <a:r>
              <a:rPr sz="1800" dirty="0">
                <a:solidFill>
                  <a:srgbClr val="000000"/>
                </a:solidFill>
              </a:rPr>
              <a:t>negotiation</a:t>
            </a:r>
            <a:r>
              <a:rPr sz="1800" spc="-40" dirty="0">
                <a:solidFill>
                  <a:srgbClr val="000000"/>
                </a:solidFill>
              </a:rPr>
              <a:t> </a:t>
            </a:r>
            <a:r>
              <a:rPr sz="1800" dirty="0">
                <a:solidFill>
                  <a:srgbClr val="000000"/>
                </a:solidFill>
              </a:rPr>
              <a:t>between</a:t>
            </a:r>
            <a:r>
              <a:rPr sz="1800" spc="-50" dirty="0">
                <a:solidFill>
                  <a:srgbClr val="000000"/>
                </a:solidFill>
              </a:rPr>
              <a:t> </a:t>
            </a:r>
            <a:r>
              <a:rPr sz="1800" dirty="0">
                <a:solidFill>
                  <a:srgbClr val="000000"/>
                </a:solidFill>
              </a:rPr>
              <a:t>them</a:t>
            </a:r>
            <a:r>
              <a:rPr sz="1800" spc="-40" dirty="0">
                <a:solidFill>
                  <a:srgbClr val="000000"/>
                </a:solidFill>
              </a:rPr>
              <a:t> </a:t>
            </a:r>
            <a:r>
              <a:rPr sz="1800" dirty="0">
                <a:solidFill>
                  <a:srgbClr val="000000"/>
                </a:solidFill>
              </a:rPr>
              <a:t>before</a:t>
            </a:r>
            <a:r>
              <a:rPr sz="1800" spc="-40" dirty="0">
                <a:solidFill>
                  <a:srgbClr val="000000"/>
                </a:solidFill>
              </a:rPr>
              <a:t> </a:t>
            </a:r>
            <a:r>
              <a:rPr sz="1800" dirty="0">
                <a:solidFill>
                  <a:srgbClr val="000000"/>
                </a:solidFill>
              </a:rPr>
              <a:t>they</a:t>
            </a:r>
            <a:r>
              <a:rPr sz="1800" spc="-40" dirty="0">
                <a:solidFill>
                  <a:srgbClr val="000000"/>
                </a:solidFill>
              </a:rPr>
              <a:t> </a:t>
            </a:r>
            <a:r>
              <a:rPr sz="1800" dirty="0">
                <a:solidFill>
                  <a:srgbClr val="000000"/>
                </a:solidFill>
              </a:rPr>
              <a:t>enter</a:t>
            </a:r>
            <a:r>
              <a:rPr sz="1800" spc="-50" dirty="0">
                <a:solidFill>
                  <a:srgbClr val="000000"/>
                </a:solidFill>
              </a:rPr>
              <a:t> </a:t>
            </a:r>
            <a:r>
              <a:rPr sz="1800" dirty="0">
                <a:solidFill>
                  <a:srgbClr val="000000"/>
                </a:solidFill>
              </a:rPr>
              <a:t>into</a:t>
            </a:r>
            <a:r>
              <a:rPr sz="1800" spc="-45" dirty="0">
                <a:solidFill>
                  <a:srgbClr val="000000"/>
                </a:solidFill>
              </a:rPr>
              <a:t> </a:t>
            </a:r>
            <a:r>
              <a:rPr sz="1800" dirty="0">
                <a:solidFill>
                  <a:srgbClr val="000000"/>
                </a:solidFill>
              </a:rPr>
              <a:t>a</a:t>
            </a:r>
            <a:r>
              <a:rPr sz="1800" spc="-40" dirty="0">
                <a:solidFill>
                  <a:srgbClr val="000000"/>
                </a:solidFill>
              </a:rPr>
              <a:t> </a:t>
            </a:r>
            <a:r>
              <a:rPr sz="1800" dirty="0">
                <a:solidFill>
                  <a:srgbClr val="000000"/>
                </a:solidFill>
              </a:rPr>
              <a:t>contract.</a:t>
            </a:r>
            <a:r>
              <a:rPr sz="1800" spc="-15" dirty="0">
                <a:solidFill>
                  <a:srgbClr val="000000"/>
                </a:solidFill>
              </a:rPr>
              <a:t> </a:t>
            </a:r>
            <a:r>
              <a:rPr sz="1800" spc="-10" dirty="0">
                <a:solidFill>
                  <a:srgbClr val="000000"/>
                </a:solidFill>
              </a:rPr>
              <a:t>Stipulation </a:t>
            </a:r>
            <a:r>
              <a:rPr sz="1800" dirty="0">
                <a:solidFill>
                  <a:srgbClr val="000000"/>
                </a:solidFill>
              </a:rPr>
              <a:t>means</a:t>
            </a:r>
            <a:r>
              <a:rPr sz="1800" spc="-35" dirty="0">
                <a:solidFill>
                  <a:srgbClr val="000000"/>
                </a:solidFill>
              </a:rPr>
              <a:t> </a:t>
            </a:r>
            <a:r>
              <a:rPr sz="1800" dirty="0">
                <a:solidFill>
                  <a:srgbClr val="000000"/>
                </a:solidFill>
              </a:rPr>
              <a:t>a</a:t>
            </a:r>
            <a:r>
              <a:rPr sz="1800" spc="-20" dirty="0">
                <a:solidFill>
                  <a:srgbClr val="000000"/>
                </a:solidFill>
              </a:rPr>
              <a:t> </a:t>
            </a:r>
            <a:r>
              <a:rPr sz="1800" dirty="0">
                <a:solidFill>
                  <a:srgbClr val="000000"/>
                </a:solidFill>
              </a:rPr>
              <a:t>requirement</a:t>
            </a:r>
            <a:r>
              <a:rPr sz="1800" spc="-20" dirty="0">
                <a:solidFill>
                  <a:srgbClr val="000000"/>
                </a:solidFill>
              </a:rPr>
              <a:t> </a:t>
            </a:r>
            <a:r>
              <a:rPr sz="1800" dirty="0">
                <a:solidFill>
                  <a:srgbClr val="000000"/>
                </a:solidFill>
              </a:rPr>
              <a:t>or</a:t>
            </a:r>
            <a:r>
              <a:rPr sz="1800" spc="-25" dirty="0">
                <a:solidFill>
                  <a:srgbClr val="000000"/>
                </a:solidFill>
              </a:rPr>
              <a:t> </a:t>
            </a:r>
            <a:r>
              <a:rPr sz="1800" dirty="0">
                <a:solidFill>
                  <a:srgbClr val="000000"/>
                </a:solidFill>
              </a:rPr>
              <a:t>a</a:t>
            </a:r>
            <a:r>
              <a:rPr sz="1800" spc="-15" dirty="0">
                <a:solidFill>
                  <a:srgbClr val="000000"/>
                </a:solidFill>
              </a:rPr>
              <a:t> </a:t>
            </a:r>
            <a:r>
              <a:rPr sz="1800" dirty="0">
                <a:solidFill>
                  <a:srgbClr val="000000"/>
                </a:solidFill>
              </a:rPr>
              <a:t>specified</a:t>
            </a:r>
            <a:r>
              <a:rPr sz="1800" spc="5" dirty="0">
                <a:solidFill>
                  <a:srgbClr val="000000"/>
                </a:solidFill>
              </a:rPr>
              <a:t> </a:t>
            </a:r>
            <a:r>
              <a:rPr sz="1800" dirty="0">
                <a:solidFill>
                  <a:srgbClr val="000000"/>
                </a:solidFill>
              </a:rPr>
              <a:t>item</a:t>
            </a:r>
            <a:r>
              <a:rPr sz="1800" spc="-15" dirty="0">
                <a:solidFill>
                  <a:srgbClr val="000000"/>
                </a:solidFill>
              </a:rPr>
              <a:t> </a:t>
            </a:r>
            <a:r>
              <a:rPr sz="1800" dirty="0">
                <a:solidFill>
                  <a:srgbClr val="000000"/>
                </a:solidFill>
              </a:rPr>
              <a:t>in</a:t>
            </a:r>
            <a:r>
              <a:rPr sz="1800" spc="-25" dirty="0">
                <a:solidFill>
                  <a:srgbClr val="000000"/>
                </a:solidFill>
              </a:rPr>
              <a:t> </a:t>
            </a:r>
            <a:r>
              <a:rPr sz="1800" dirty="0">
                <a:solidFill>
                  <a:srgbClr val="000000"/>
                </a:solidFill>
              </a:rPr>
              <a:t>an</a:t>
            </a:r>
            <a:r>
              <a:rPr sz="1800" spc="-20" dirty="0">
                <a:solidFill>
                  <a:srgbClr val="000000"/>
                </a:solidFill>
              </a:rPr>
              <a:t> </a:t>
            </a:r>
            <a:r>
              <a:rPr sz="1800" spc="-10" dirty="0">
                <a:solidFill>
                  <a:srgbClr val="000000"/>
                </a:solidFill>
              </a:rPr>
              <a:t>agreement.</a:t>
            </a:r>
            <a:endParaRPr sz="1800"/>
          </a:p>
        </p:txBody>
      </p:sp>
      <p:sp>
        <p:nvSpPr>
          <p:cNvPr id="3" name="object 3"/>
          <p:cNvSpPr txBox="1"/>
          <p:nvPr/>
        </p:nvSpPr>
        <p:spPr>
          <a:xfrm>
            <a:off x="498144" y="1952625"/>
            <a:ext cx="271716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Lucida Sans Unicode"/>
                <a:cs typeface="Lucida Sans Unicode"/>
              </a:rPr>
              <a:t>TYPES</a:t>
            </a:r>
            <a:r>
              <a:rPr sz="1800" spc="-30" dirty="0">
                <a:latin typeface="Lucida Sans Unicode"/>
                <a:cs typeface="Lucida Sans Unicode"/>
              </a:rPr>
              <a:t> </a:t>
            </a:r>
            <a:r>
              <a:rPr sz="1800" dirty="0">
                <a:latin typeface="Lucida Sans Unicode"/>
                <a:cs typeface="Lucida Sans Unicode"/>
              </a:rPr>
              <a:t>OF</a:t>
            </a:r>
            <a:r>
              <a:rPr sz="1800" spc="-15" dirty="0">
                <a:latin typeface="Lucida Sans Unicode"/>
                <a:cs typeface="Lucida Sans Unicode"/>
              </a:rPr>
              <a:t> </a:t>
            </a:r>
            <a:r>
              <a:rPr sz="1800" spc="-10" dirty="0">
                <a:latin typeface="Lucida Sans Unicode"/>
                <a:cs typeface="Lucida Sans Unicode"/>
              </a:rPr>
              <a:t>STIPULATIONS</a:t>
            </a:r>
            <a:endParaRPr sz="1800">
              <a:latin typeface="Lucida Sans Unicode"/>
              <a:cs typeface="Lucida Sans Unicode"/>
            </a:endParaRPr>
          </a:p>
        </p:txBody>
      </p:sp>
      <p:sp>
        <p:nvSpPr>
          <p:cNvPr id="4" name="object 4"/>
          <p:cNvSpPr txBox="1"/>
          <p:nvPr/>
        </p:nvSpPr>
        <p:spPr>
          <a:xfrm>
            <a:off x="498144" y="2351912"/>
            <a:ext cx="171450" cy="212090"/>
          </a:xfrm>
          <a:prstGeom prst="rect">
            <a:avLst/>
          </a:prstGeom>
        </p:spPr>
        <p:txBody>
          <a:bodyPr vert="horz" wrap="square" lIns="0" tIns="15875" rIns="0" bIns="0" rtlCol="0">
            <a:spAutoFit/>
          </a:bodyPr>
          <a:lstStyle/>
          <a:p>
            <a:pPr marL="12700">
              <a:lnSpc>
                <a:spcPct val="100000"/>
              </a:lnSpc>
              <a:spcBef>
                <a:spcPts val="125"/>
              </a:spcBef>
            </a:pPr>
            <a:r>
              <a:rPr sz="1200" spc="-25" dirty="0">
                <a:solidFill>
                  <a:srgbClr val="2CA1BE"/>
                </a:solidFill>
                <a:latin typeface="Lucida Sans Unicode"/>
                <a:cs typeface="Lucida Sans Unicode"/>
              </a:rPr>
              <a:t>1.</a:t>
            </a:r>
            <a:endParaRPr sz="1200">
              <a:latin typeface="Lucida Sans Unicode"/>
              <a:cs typeface="Lucida Sans Unicode"/>
            </a:endParaRPr>
          </a:p>
        </p:txBody>
      </p:sp>
      <p:sp>
        <p:nvSpPr>
          <p:cNvPr id="5" name="object 5"/>
          <p:cNvSpPr txBox="1"/>
          <p:nvPr/>
        </p:nvSpPr>
        <p:spPr>
          <a:xfrm>
            <a:off x="498144" y="2676524"/>
            <a:ext cx="171450" cy="212090"/>
          </a:xfrm>
          <a:prstGeom prst="rect">
            <a:avLst/>
          </a:prstGeom>
        </p:spPr>
        <p:txBody>
          <a:bodyPr vert="horz" wrap="square" lIns="0" tIns="15875" rIns="0" bIns="0" rtlCol="0">
            <a:spAutoFit/>
          </a:bodyPr>
          <a:lstStyle/>
          <a:p>
            <a:pPr marL="12700">
              <a:lnSpc>
                <a:spcPct val="100000"/>
              </a:lnSpc>
              <a:spcBef>
                <a:spcPts val="125"/>
              </a:spcBef>
            </a:pPr>
            <a:r>
              <a:rPr sz="1200" spc="-25" dirty="0">
                <a:solidFill>
                  <a:srgbClr val="2CA1BE"/>
                </a:solidFill>
                <a:latin typeface="Lucida Sans Unicode"/>
                <a:cs typeface="Lucida Sans Unicode"/>
              </a:rPr>
              <a:t>2.</a:t>
            </a:r>
            <a:endParaRPr sz="1200">
              <a:latin typeface="Lucida Sans Unicode"/>
              <a:cs typeface="Lucida Sans Unicode"/>
            </a:endParaRPr>
          </a:p>
        </p:txBody>
      </p:sp>
      <p:sp>
        <p:nvSpPr>
          <p:cNvPr id="6" name="object 6"/>
          <p:cNvSpPr txBox="1"/>
          <p:nvPr/>
        </p:nvSpPr>
        <p:spPr>
          <a:xfrm>
            <a:off x="1013256" y="2228469"/>
            <a:ext cx="1555115" cy="675005"/>
          </a:xfrm>
          <a:prstGeom prst="rect">
            <a:avLst/>
          </a:prstGeom>
        </p:spPr>
        <p:txBody>
          <a:bodyPr vert="horz" wrap="square" lIns="0" tIns="12700" rIns="0" bIns="0" rtlCol="0">
            <a:spAutoFit/>
          </a:bodyPr>
          <a:lstStyle/>
          <a:p>
            <a:pPr marL="12700" marR="5080">
              <a:lnSpc>
                <a:spcPct val="118300"/>
              </a:lnSpc>
              <a:spcBef>
                <a:spcPts val="100"/>
              </a:spcBef>
            </a:pPr>
            <a:r>
              <a:rPr sz="1800" dirty="0">
                <a:latin typeface="Lucida Sans Unicode"/>
                <a:cs typeface="Lucida Sans Unicode"/>
              </a:rPr>
              <a:t>A</a:t>
            </a:r>
            <a:r>
              <a:rPr sz="1800" spc="-5" dirty="0">
                <a:latin typeface="Lucida Sans Unicode"/>
                <a:cs typeface="Lucida Sans Unicode"/>
              </a:rPr>
              <a:t> </a:t>
            </a:r>
            <a:r>
              <a:rPr sz="1800" spc="-10" dirty="0">
                <a:latin typeface="Lucida Sans Unicode"/>
                <a:cs typeface="Lucida Sans Unicode"/>
              </a:rPr>
              <a:t>CONDITION </a:t>
            </a:r>
            <a:r>
              <a:rPr sz="1800" dirty="0">
                <a:latin typeface="Lucida Sans Unicode"/>
                <a:cs typeface="Lucida Sans Unicode"/>
              </a:rPr>
              <a:t>A</a:t>
            </a:r>
            <a:r>
              <a:rPr sz="1800" spc="-5" dirty="0">
                <a:latin typeface="Lucida Sans Unicode"/>
                <a:cs typeface="Lucida Sans Unicode"/>
              </a:rPr>
              <a:t> </a:t>
            </a:r>
            <a:r>
              <a:rPr sz="1800" spc="-10" dirty="0">
                <a:latin typeface="Lucida Sans Unicode"/>
                <a:cs typeface="Lucida Sans Unicode"/>
              </a:rPr>
              <a:t>WARRANTY</a:t>
            </a:r>
            <a:endParaRPr sz="1800">
              <a:latin typeface="Lucida Sans Unicode"/>
              <a:cs typeface="Lucida Sans Unicode"/>
            </a:endParaRPr>
          </a:p>
        </p:txBody>
      </p:sp>
      <p:sp>
        <p:nvSpPr>
          <p:cNvPr id="7" name="object 7"/>
          <p:cNvSpPr txBox="1"/>
          <p:nvPr/>
        </p:nvSpPr>
        <p:spPr>
          <a:xfrm>
            <a:off x="498144" y="2876549"/>
            <a:ext cx="10909935" cy="2954020"/>
          </a:xfrm>
          <a:prstGeom prst="rect">
            <a:avLst/>
          </a:prstGeom>
        </p:spPr>
        <p:txBody>
          <a:bodyPr vert="horz" wrap="square" lIns="0" tIns="12700" rIns="0" bIns="0" rtlCol="0">
            <a:spAutoFit/>
          </a:bodyPr>
          <a:lstStyle/>
          <a:p>
            <a:pPr marL="12700" marR="146050" indent="290195">
              <a:lnSpc>
                <a:spcPct val="118900"/>
              </a:lnSpc>
              <a:spcBef>
                <a:spcPts val="100"/>
              </a:spcBef>
              <a:buAutoNum type="arabicPeriod"/>
              <a:tabLst>
                <a:tab pos="302895" algn="l"/>
              </a:tabLst>
            </a:pPr>
            <a:r>
              <a:rPr sz="1800" dirty="0">
                <a:latin typeface="Lucida Sans Unicode"/>
                <a:cs typeface="Lucida Sans Unicode"/>
              </a:rPr>
              <a:t>A</a:t>
            </a:r>
            <a:r>
              <a:rPr sz="1800" spc="-40" dirty="0">
                <a:latin typeface="Lucida Sans Unicode"/>
                <a:cs typeface="Lucida Sans Unicode"/>
              </a:rPr>
              <a:t> </a:t>
            </a:r>
            <a:r>
              <a:rPr sz="1800" dirty="0">
                <a:latin typeface="Lucida Sans Unicode"/>
                <a:cs typeface="Lucida Sans Unicode"/>
              </a:rPr>
              <a:t>condition</a:t>
            </a:r>
            <a:r>
              <a:rPr sz="1800" spc="-25" dirty="0">
                <a:latin typeface="Lucida Sans Unicode"/>
                <a:cs typeface="Lucida Sans Unicode"/>
              </a:rPr>
              <a:t> </a:t>
            </a:r>
            <a:r>
              <a:rPr sz="1800" dirty="0">
                <a:latin typeface="Lucida Sans Unicode"/>
                <a:cs typeface="Lucida Sans Unicode"/>
              </a:rPr>
              <a:t>is</a:t>
            </a:r>
            <a:r>
              <a:rPr sz="1800" spc="-30" dirty="0">
                <a:latin typeface="Lucida Sans Unicode"/>
                <a:cs typeface="Lucida Sans Unicode"/>
              </a:rPr>
              <a:t> </a:t>
            </a:r>
            <a:r>
              <a:rPr sz="1800" dirty="0">
                <a:latin typeface="Lucida Sans Unicode"/>
                <a:cs typeface="Lucida Sans Unicode"/>
              </a:rPr>
              <a:t>a</a:t>
            </a:r>
            <a:r>
              <a:rPr sz="1800" spc="-30" dirty="0">
                <a:latin typeface="Lucida Sans Unicode"/>
                <a:cs typeface="Lucida Sans Unicode"/>
              </a:rPr>
              <a:t> </a:t>
            </a:r>
            <a:r>
              <a:rPr sz="1800" dirty="0">
                <a:latin typeface="Lucida Sans Unicode"/>
                <a:cs typeface="Lucida Sans Unicode"/>
              </a:rPr>
              <a:t>stipulation essential</a:t>
            </a:r>
            <a:r>
              <a:rPr sz="1800" spc="-35" dirty="0">
                <a:latin typeface="Lucida Sans Unicode"/>
                <a:cs typeface="Lucida Sans Unicode"/>
              </a:rPr>
              <a:t> </a:t>
            </a:r>
            <a:r>
              <a:rPr sz="1800" dirty="0">
                <a:latin typeface="Lucida Sans Unicode"/>
                <a:cs typeface="Lucida Sans Unicode"/>
              </a:rPr>
              <a:t>to</a:t>
            </a:r>
            <a:r>
              <a:rPr sz="1800" spc="-35" dirty="0">
                <a:latin typeface="Lucida Sans Unicode"/>
                <a:cs typeface="Lucida Sans Unicode"/>
              </a:rPr>
              <a:t> </a:t>
            </a:r>
            <a:r>
              <a:rPr sz="1800" dirty="0">
                <a:latin typeface="Lucida Sans Unicode"/>
                <a:cs typeface="Lucida Sans Unicode"/>
              </a:rPr>
              <a:t>the</a:t>
            </a:r>
            <a:r>
              <a:rPr sz="1800" spc="-35" dirty="0">
                <a:latin typeface="Lucida Sans Unicode"/>
                <a:cs typeface="Lucida Sans Unicode"/>
              </a:rPr>
              <a:t> </a:t>
            </a:r>
            <a:r>
              <a:rPr sz="1800" dirty="0">
                <a:latin typeface="Lucida Sans Unicode"/>
                <a:cs typeface="Lucida Sans Unicode"/>
              </a:rPr>
              <a:t>main</a:t>
            </a:r>
            <a:r>
              <a:rPr sz="1800" spc="-25" dirty="0">
                <a:latin typeface="Lucida Sans Unicode"/>
                <a:cs typeface="Lucida Sans Unicode"/>
              </a:rPr>
              <a:t> </a:t>
            </a:r>
            <a:r>
              <a:rPr sz="1800" dirty="0">
                <a:latin typeface="Lucida Sans Unicode"/>
                <a:cs typeface="Lucida Sans Unicode"/>
              </a:rPr>
              <a:t>purpose</a:t>
            </a:r>
            <a:r>
              <a:rPr sz="1800" spc="-30" dirty="0">
                <a:latin typeface="Lucida Sans Unicode"/>
                <a:cs typeface="Lucida Sans Unicode"/>
              </a:rPr>
              <a:t> </a:t>
            </a:r>
            <a:r>
              <a:rPr sz="1800" dirty="0">
                <a:latin typeface="Lucida Sans Unicode"/>
                <a:cs typeface="Lucida Sans Unicode"/>
              </a:rPr>
              <a:t>of</a:t>
            </a:r>
            <a:r>
              <a:rPr sz="1800" spc="-40" dirty="0">
                <a:latin typeface="Lucida Sans Unicode"/>
                <a:cs typeface="Lucida Sans Unicode"/>
              </a:rPr>
              <a:t> </a:t>
            </a:r>
            <a:r>
              <a:rPr sz="1800" dirty="0">
                <a:latin typeface="Lucida Sans Unicode"/>
                <a:cs typeface="Lucida Sans Unicode"/>
              </a:rPr>
              <a:t>the</a:t>
            </a:r>
            <a:r>
              <a:rPr sz="1800" spc="-30" dirty="0">
                <a:latin typeface="Lucida Sans Unicode"/>
                <a:cs typeface="Lucida Sans Unicode"/>
              </a:rPr>
              <a:t> </a:t>
            </a:r>
            <a:r>
              <a:rPr sz="1800" dirty="0">
                <a:latin typeface="Lucida Sans Unicode"/>
                <a:cs typeface="Lucida Sans Unicode"/>
              </a:rPr>
              <a:t>contract.</a:t>
            </a:r>
            <a:r>
              <a:rPr sz="1800" spc="-10" dirty="0">
                <a:latin typeface="Lucida Sans Unicode"/>
                <a:cs typeface="Lucida Sans Unicode"/>
              </a:rPr>
              <a:t> </a:t>
            </a:r>
            <a:r>
              <a:rPr sz="1800" dirty="0">
                <a:latin typeface="Lucida Sans Unicode"/>
                <a:cs typeface="Lucida Sans Unicode"/>
              </a:rPr>
              <a:t>The</a:t>
            </a:r>
            <a:r>
              <a:rPr sz="1800" spc="-35" dirty="0">
                <a:latin typeface="Lucida Sans Unicode"/>
                <a:cs typeface="Lucida Sans Unicode"/>
              </a:rPr>
              <a:t> </a:t>
            </a:r>
            <a:r>
              <a:rPr sz="1800" dirty="0">
                <a:latin typeface="Lucida Sans Unicode"/>
                <a:cs typeface="Lucida Sans Unicode"/>
              </a:rPr>
              <a:t>breach</a:t>
            </a:r>
            <a:r>
              <a:rPr sz="1800" spc="-35" dirty="0">
                <a:latin typeface="Lucida Sans Unicode"/>
                <a:cs typeface="Lucida Sans Unicode"/>
              </a:rPr>
              <a:t> </a:t>
            </a:r>
            <a:r>
              <a:rPr sz="1800" dirty="0">
                <a:latin typeface="Lucida Sans Unicode"/>
                <a:cs typeface="Lucida Sans Unicode"/>
              </a:rPr>
              <a:t>of</a:t>
            </a:r>
            <a:r>
              <a:rPr sz="1800" spc="-30" dirty="0">
                <a:latin typeface="Lucida Sans Unicode"/>
                <a:cs typeface="Lucida Sans Unicode"/>
              </a:rPr>
              <a:t> </a:t>
            </a:r>
            <a:r>
              <a:rPr sz="1800" spc="-10" dirty="0">
                <a:latin typeface="Lucida Sans Unicode"/>
                <a:cs typeface="Lucida Sans Unicode"/>
              </a:rPr>
              <a:t>which </a:t>
            </a:r>
            <a:r>
              <a:rPr sz="1800" dirty="0">
                <a:latin typeface="Lucida Sans Unicode"/>
                <a:cs typeface="Lucida Sans Unicode"/>
              </a:rPr>
              <a:t>gives</a:t>
            </a:r>
            <a:r>
              <a:rPr sz="1800" spc="-35" dirty="0">
                <a:latin typeface="Lucida Sans Unicode"/>
                <a:cs typeface="Lucida Sans Unicode"/>
              </a:rPr>
              <a:t> </a:t>
            </a:r>
            <a:r>
              <a:rPr sz="1800" dirty="0">
                <a:latin typeface="Lucida Sans Unicode"/>
                <a:cs typeface="Lucida Sans Unicode"/>
              </a:rPr>
              <a:t>rise</a:t>
            </a:r>
            <a:r>
              <a:rPr sz="1800" spc="-25" dirty="0">
                <a:latin typeface="Lucida Sans Unicode"/>
                <a:cs typeface="Lucida Sans Unicode"/>
              </a:rPr>
              <a:t> </a:t>
            </a:r>
            <a:r>
              <a:rPr sz="1800" dirty="0">
                <a:latin typeface="Lucida Sans Unicode"/>
                <a:cs typeface="Lucida Sans Unicode"/>
              </a:rPr>
              <a:t>to</a:t>
            </a:r>
            <a:r>
              <a:rPr sz="1800" spc="-35" dirty="0">
                <a:latin typeface="Lucida Sans Unicode"/>
                <a:cs typeface="Lucida Sans Unicode"/>
              </a:rPr>
              <a:t> </a:t>
            </a:r>
            <a:r>
              <a:rPr sz="1800" dirty="0">
                <a:latin typeface="Lucida Sans Unicode"/>
                <a:cs typeface="Lucida Sans Unicode"/>
              </a:rPr>
              <a:t>right</a:t>
            </a:r>
            <a:r>
              <a:rPr sz="1800" spc="-15" dirty="0">
                <a:latin typeface="Lucida Sans Unicode"/>
                <a:cs typeface="Lucida Sans Unicode"/>
              </a:rPr>
              <a:t> </a:t>
            </a:r>
            <a:r>
              <a:rPr sz="1800" dirty="0">
                <a:latin typeface="Lucida Sans Unicode"/>
                <a:cs typeface="Lucida Sans Unicode"/>
              </a:rPr>
              <a:t>to</a:t>
            </a:r>
            <a:r>
              <a:rPr sz="1800" spc="-35" dirty="0">
                <a:latin typeface="Lucida Sans Unicode"/>
                <a:cs typeface="Lucida Sans Unicode"/>
              </a:rPr>
              <a:t> </a:t>
            </a:r>
            <a:r>
              <a:rPr sz="1800" dirty="0">
                <a:latin typeface="Lucida Sans Unicode"/>
                <a:cs typeface="Lucida Sans Unicode"/>
              </a:rPr>
              <a:t>treat</a:t>
            </a:r>
            <a:r>
              <a:rPr sz="1800" spc="-30" dirty="0">
                <a:latin typeface="Lucida Sans Unicode"/>
                <a:cs typeface="Lucida Sans Unicode"/>
              </a:rPr>
              <a:t> </a:t>
            </a:r>
            <a:r>
              <a:rPr sz="1800" dirty="0">
                <a:latin typeface="Lucida Sans Unicode"/>
                <a:cs typeface="Lucida Sans Unicode"/>
              </a:rPr>
              <a:t>the</a:t>
            </a:r>
            <a:r>
              <a:rPr sz="1800" spc="-25" dirty="0">
                <a:latin typeface="Lucida Sans Unicode"/>
                <a:cs typeface="Lucida Sans Unicode"/>
              </a:rPr>
              <a:t> </a:t>
            </a:r>
            <a:r>
              <a:rPr sz="1800" dirty="0">
                <a:latin typeface="Lucida Sans Unicode"/>
                <a:cs typeface="Lucida Sans Unicode"/>
              </a:rPr>
              <a:t>contract</a:t>
            </a:r>
            <a:r>
              <a:rPr sz="1800" spc="-25" dirty="0">
                <a:latin typeface="Lucida Sans Unicode"/>
                <a:cs typeface="Lucida Sans Unicode"/>
              </a:rPr>
              <a:t> </a:t>
            </a:r>
            <a:r>
              <a:rPr sz="1800" dirty="0">
                <a:latin typeface="Lucida Sans Unicode"/>
                <a:cs typeface="Lucida Sans Unicode"/>
              </a:rPr>
              <a:t>as</a:t>
            </a:r>
            <a:r>
              <a:rPr sz="1800" spc="-20" dirty="0">
                <a:latin typeface="Lucida Sans Unicode"/>
                <a:cs typeface="Lucida Sans Unicode"/>
              </a:rPr>
              <a:t> </a:t>
            </a:r>
            <a:r>
              <a:rPr sz="1800" spc="-10" dirty="0">
                <a:latin typeface="Lucida Sans Unicode"/>
                <a:cs typeface="Lucida Sans Unicode"/>
              </a:rPr>
              <a:t>repudiated</a:t>
            </a:r>
            <a:endParaRPr sz="1800">
              <a:latin typeface="Lucida Sans Unicode"/>
              <a:cs typeface="Lucida Sans Unicode"/>
            </a:endParaRPr>
          </a:p>
          <a:p>
            <a:pPr marL="12700" marR="487680" indent="290195">
              <a:lnSpc>
                <a:spcPct val="118300"/>
              </a:lnSpc>
              <a:buAutoNum type="arabicPeriod"/>
              <a:tabLst>
                <a:tab pos="302895" algn="l"/>
              </a:tabLst>
            </a:pPr>
            <a:r>
              <a:rPr sz="1800" dirty="0">
                <a:latin typeface="Lucida Sans Unicode"/>
                <a:cs typeface="Lucida Sans Unicode"/>
              </a:rPr>
              <a:t>Warranty</a:t>
            </a:r>
            <a:r>
              <a:rPr sz="1800" spc="-40" dirty="0">
                <a:latin typeface="Lucida Sans Unicode"/>
                <a:cs typeface="Lucida Sans Unicode"/>
              </a:rPr>
              <a:t> </a:t>
            </a:r>
            <a:r>
              <a:rPr sz="1800" dirty="0">
                <a:latin typeface="Lucida Sans Unicode"/>
                <a:cs typeface="Lucida Sans Unicode"/>
              </a:rPr>
              <a:t>is</a:t>
            </a:r>
            <a:r>
              <a:rPr sz="1800" spc="-35" dirty="0">
                <a:latin typeface="Lucida Sans Unicode"/>
                <a:cs typeface="Lucida Sans Unicode"/>
              </a:rPr>
              <a:t> </a:t>
            </a:r>
            <a:r>
              <a:rPr sz="1800" dirty="0">
                <a:latin typeface="Lucida Sans Unicode"/>
                <a:cs typeface="Lucida Sans Unicode"/>
              </a:rPr>
              <a:t>a</a:t>
            </a:r>
            <a:r>
              <a:rPr sz="1800" spc="-30" dirty="0">
                <a:latin typeface="Lucida Sans Unicode"/>
                <a:cs typeface="Lucida Sans Unicode"/>
              </a:rPr>
              <a:t> </a:t>
            </a:r>
            <a:r>
              <a:rPr sz="1800" dirty="0">
                <a:latin typeface="Lucida Sans Unicode"/>
                <a:cs typeface="Lucida Sans Unicode"/>
              </a:rPr>
              <a:t>stipulation</a:t>
            </a:r>
            <a:r>
              <a:rPr sz="1800" spc="-5" dirty="0">
                <a:latin typeface="Lucida Sans Unicode"/>
                <a:cs typeface="Lucida Sans Unicode"/>
              </a:rPr>
              <a:t> </a:t>
            </a:r>
            <a:r>
              <a:rPr sz="1800" dirty="0">
                <a:latin typeface="Lucida Sans Unicode"/>
                <a:cs typeface="Lucida Sans Unicode"/>
              </a:rPr>
              <a:t>collateral</a:t>
            </a:r>
            <a:r>
              <a:rPr sz="1800" spc="-5" dirty="0">
                <a:latin typeface="Lucida Sans Unicode"/>
                <a:cs typeface="Lucida Sans Unicode"/>
              </a:rPr>
              <a:t> </a:t>
            </a:r>
            <a:r>
              <a:rPr sz="1800" dirty="0">
                <a:latin typeface="Lucida Sans Unicode"/>
                <a:cs typeface="Lucida Sans Unicode"/>
              </a:rPr>
              <a:t>to</a:t>
            </a:r>
            <a:r>
              <a:rPr sz="1800" spc="-45" dirty="0">
                <a:latin typeface="Lucida Sans Unicode"/>
                <a:cs typeface="Lucida Sans Unicode"/>
              </a:rPr>
              <a:t> </a:t>
            </a:r>
            <a:r>
              <a:rPr sz="1800" dirty="0">
                <a:latin typeface="Lucida Sans Unicode"/>
                <a:cs typeface="Lucida Sans Unicode"/>
              </a:rPr>
              <a:t>the</a:t>
            </a:r>
            <a:r>
              <a:rPr sz="1800" spc="-35" dirty="0">
                <a:latin typeface="Lucida Sans Unicode"/>
                <a:cs typeface="Lucida Sans Unicode"/>
              </a:rPr>
              <a:t> </a:t>
            </a:r>
            <a:r>
              <a:rPr sz="1800" dirty="0">
                <a:latin typeface="Lucida Sans Unicode"/>
                <a:cs typeface="Lucida Sans Unicode"/>
              </a:rPr>
              <a:t>main</a:t>
            </a:r>
            <a:r>
              <a:rPr sz="1800" spc="-40" dirty="0">
                <a:latin typeface="Lucida Sans Unicode"/>
                <a:cs typeface="Lucida Sans Unicode"/>
              </a:rPr>
              <a:t> </a:t>
            </a:r>
            <a:r>
              <a:rPr sz="1800" dirty="0">
                <a:latin typeface="Lucida Sans Unicode"/>
                <a:cs typeface="Lucida Sans Unicode"/>
              </a:rPr>
              <a:t>purpose</a:t>
            </a:r>
            <a:r>
              <a:rPr sz="1800" spc="-20" dirty="0">
                <a:latin typeface="Lucida Sans Unicode"/>
                <a:cs typeface="Lucida Sans Unicode"/>
              </a:rPr>
              <a:t> </a:t>
            </a:r>
            <a:r>
              <a:rPr sz="1800" dirty="0">
                <a:latin typeface="Lucida Sans Unicode"/>
                <a:cs typeface="Lucida Sans Unicode"/>
              </a:rPr>
              <a:t>of</a:t>
            </a:r>
            <a:r>
              <a:rPr sz="1800" spc="-40" dirty="0">
                <a:latin typeface="Lucida Sans Unicode"/>
                <a:cs typeface="Lucida Sans Unicode"/>
              </a:rPr>
              <a:t> </a:t>
            </a:r>
            <a:r>
              <a:rPr sz="1800" dirty="0">
                <a:latin typeface="Lucida Sans Unicode"/>
                <a:cs typeface="Lucida Sans Unicode"/>
              </a:rPr>
              <a:t>the</a:t>
            </a:r>
            <a:r>
              <a:rPr sz="1800" spc="-40" dirty="0">
                <a:latin typeface="Lucida Sans Unicode"/>
                <a:cs typeface="Lucida Sans Unicode"/>
              </a:rPr>
              <a:t> </a:t>
            </a:r>
            <a:r>
              <a:rPr sz="1800" dirty="0">
                <a:latin typeface="Lucida Sans Unicode"/>
                <a:cs typeface="Lucida Sans Unicode"/>
              </a:rPr>
              <a:t>breach</a:t>
            </a:r>
            <a:r>
              <a:rPr sz="1800" spc="-20" dirty="0">
                <a:latin typeface="Lucida Sans Unicode"/>
                <a:cs typeface="Lucida Sans Unicode"/>
              </a:rPr>
              <a:t> </a:t>
            </a:r>
            <a:r>
              <a:rPr sz="1800" dirty="0">
                <a:latin typeface="Lucida Sans Unicode"/>
                <a:cs typeface="Lucida Sans Unicode"/>
              </a:rPr>
              <a:t>of</a:t>
            </a:r>
            <a:r>
              <a:rPr sz="1800" spc="-50" dirty="0">
                <a:latin typeface="Lucida Sans Unicode"/>
                <a:cs typeface="Lucida Sans Unicode"/>
              </a:rPr>
              <a:t> </a:t>
            </a:r>
            <a:r>
              <a:rPr sz="1800" dirty="0">
                <a:latin typeface="Lucida Sans Unicode"/>
                <a:cs typeface="Lucida Sans Unicode"/>
              </a:rPr>
              <a:t>which</a:t>
            </a:r>
            <a:r>
              <a:rPr sz="1800" spc="-35" dirty="0">
                <a:latin typeface="Lucida Sans Unicode"/>
                <a:cs typeface="Lucida Sans Unicode"/>
              </a:rPr>
              <a:t> </a:t>
            </a:r>
            <a:r>
              <a:rPr sz="1800" dirty="0">
                <a:latin typeface="Lucida Sans Unicode"/>
                <a:cs typeface="Lucida Sans Unicode"/>
              </a:rPr>
              <a:t>given</a:t>
            </a:r>
            <a:r>
              <a:rPr sz="1800" spc="-40" dirty="0">
                <a:latin typeface="Lucida Sans Unicode"/>
                <a:cs typeface="Lucida Sans Unicode"/>
              </a:rPr>
              <a:t> </a:t>
            </a:r>
            <a:r>
              <a:rPr sz="1800" dirty="0">
                <a:latin typeface="Lucida Sans Unicode"/>
                <a:cs typeface="Lucida Sans Unicode"/>
              </a:rPr>
              <a:t>rise</a:t>
            </a:r>
            <a:r>
              <a:rPr sz="1800" spc="-30" dirty="0">
                <a:latin typeface="Lucida Sans Unicode"/>
                <a:cs typeface="Lucida Sans Unicode"/>
              </a:rPr>
              <a:t> </a:t>
            </a:r>
            <a:r>
              <a:rPr sz="1800" spc="-25" dirty="0">
                <a:latin typeface="Lucida Sans Unicode"/>
                <a:cs typeface="Lucida Sans Unicode"/>
              </a:rPr>
              <a:t>to </a:t>
            </a:r>
            <a:r>
              <a:rPr sz="1800" dirty="0">
                <a:latin typeface="Lucida Sans Unicode"/>
                <a:cs typeface="Lucida Sans Unicode"/>
              </a:rPr>
              <a:t>claim</a:t>
            </a:r>
            <a:r>
              <a:rPr sz="1800" spc="-20" dirty="0">
                <a:latin typeface="Lucida Sans Unicode"/>
                <a:cs typeface="Lucida Sans Unicode"/>
              </a:rPr>
              <a:t> </a:t>
            </a:r>
            <a:r>
              <a:rPr sz="1800" dirty="0">
                <a:latin typeface="Lucida Sans Unicode"/>
                <a:cs typeface="Lucida Sans Unicode"/>
              </a:rPr>
              <a:t>for</a:t>
            </a:r>
            <a:r>
              <a:rPr sz="1800" spc="-20" dirty="0">
                <a:latin typeface="Lucida Sans Unicode"/>
                <a:cs typeface="Lucida Sans Unicode"/>
              </a:rPr>
              <a:t> </a:t>
            </a:r>
            <a:r>
              <a:rPr sz="1800" dirty="0">
                <a:latin typeface="Lucida Sans Unicode"/>
                <a:cs typeface="Lucida Sans Unicode"/>
              </a:rPr>
              <a:t>damage</a:t>
            </a:r>
            <a:r>
              <a:rPr sz="1800" spc="-15" dirty="0">
                <a:latin typeface="Lucida Sans Unicode"/>
                <a:cs typeface="Lucida Sans Unicode"/>
              </a:rPr>
              <a:t> </a:t>
            </a:r>
            <a:r>
              <a:rPr sz="1800" dirty="0">
                <a:latin typeface="Lucida Sans Unicode"/>
                <a:cs typeface="Lucida Sans Unicode"/>
              </a:rPr>
              <a:t>but</a:t>
            </a:r>
            <a:r>
              <a:rPr sz="1800" spc="-25" dirty="0">
                <a:latin typeface="Lucida Sans Unicode"/>
                <a:cs typeface="Lucida Sans Unicode"/>
              </a:rPr>
              <a:t> </a:t>
            </a:r>
            <a:r>
              <a:rPr sz="1800" dirty="0">
                <a:latin typeface="Lucida Sans Unicode"/>
                <a:cs typeface="Lucida Sans Unicode"/>
              </a:rPr>
              <a:t>not</a:t>
            </a:r>
            <a:r>
              <a:rPr sz="1800" spc="-30" dirty="0">
                <a:latin typeface="Lucida Sans Unicode"/>
                <a:cs typeface="Lucida Sans Unicode"/>
              </a:rPr>
              <a:t> </a:t>
            </a:r>
            <a:r>
              <a:rPr sz="1800" dirty="0">
                <a:latin typeface="Lucida Sans Unicode"/>
                <a:cs typeface="Lucida Sans Unicode"/>
              </a:rPr>
              <a:t>a</a:t>
            </a:r>
            <a:r>
              <a:rPr sz="1800" spc="-20" dirty="0">
                <a:latin typeface="Lucida Sans Unicode"/>
                <a:cs typeface="Lucida Sans Unicode"/>
              </a:rPr>
              <a:t> </a:t>
            </a:r>
            <a:r>
              <a:rPr sz="1800" dirty="0">
                <a:latin typeface="Lucida Sans Unicode"/>
                <a:cs typeface="Lucida Sans Unicode"/>
              </a:rPr>
              <a:t>right</a:t>
            </a:r>
            <a:r>
              <a:rPr sz="1800" spc="-10" dirty="0">
                <a:latin typeface="Lucida Sans Unicode"/>
                <a:cs typeface="Lucida Sans Unicode"/>
              </a:rPr>
              <a:t> </a:t>
            </a:r>
            <a:r>
              <a:rPr sz="1800" dirty="0">
                <a:latin typeface="Lucida Sans Unicode"/>
                <a:cs typeface="Lucida Sans Unicode"/>
              </a:rPr>
              <a:t>to</a:t>
            </a:r>
            <a:r>
              <a:rPr sz="1800" spc="-30" dirty="0">
                <a:latin typeface="Lucida Sans Unicode"/>
                <a:cs typeface="Lucida Sans Unicode"/>
              </a:rPr>
              <a:t> </a:t>
            </a:r>
            <a:r>
              <a:rPr sz="1800" dirty="0">
                <a:latin typeface="Lucida Sans Unicode"/>
                <a:cs typeface="Lucida Sans Unicode"/>
              </a:rPr>
              <a:t>reject</a:t>
            </a:r>
            <a:r>
              <a:rPr sz="1800" spc="-30" dirty="0">
                <a:latin typeface="Lucida Sans Unicode"/>
                <a:cs typeface="Lucida Sans Unicode"/>
              </a:rPr>
              <a:t> </a:t>
            </a:r>
            <a:r>
              <a:rPr sz="1800" dirty="0">
                <a:latin typeface="Lucida Sans Unicode"/>
                <a:cs typeface="Lucida Sans Unicode"/>
              </a:rPr>
              <a:t>goods</a:t>
            </a:r>
            <a:r>
              <a:rPr sz="1800" spc="-30" dirty="0">
                <a:latin typeface="Lucida Sans Unicode"/>
                <a:cs typeface="Lucida Sans Unicode"/>
              </a:rPr>
              <a:t> </a:t>
            </a:r>
            <a:r>
              <a:rPr sz="1800" dirty="0">
                <a:latin typeface="Lucida Sans Unicode"/>
                <a:cs typeface="Lucida Sans Unicode"/>
              </a:rPr>
              <a:t>&amp;</a:t>
            </a:r>
            <a:r>
              <a:rPr sz="1800" spc="-30" dirty="0">
                <a:latin typeface="Lucida Sans Unicode"/>
                <a:cs typeface="Lucida Sans Unicode"/>
              </a:rPr>
              <a:t> </a:t>
            </a:r>
            <a:r>
              <a:rPr sz="1800" dirty="0">
                <a:latin typeface="Lucida Sans Unicode"/>
                <a:cs typeface="Lucida Sans Unicode"/>
              </a:rPr>
              <a:t>treat</a:t>
            </a:r>
            <a:r>
              <a:rPr sz="1800" spc="-10" dirty="0">
                <a:latin typeface="Lucida Sans Unicode"/>
                <a:cs typeface="Lucida Sans Unicode"/>
              </a:rPr>
              <a:t> </a:t>
            </a:r>
            <a:r>
              <a:rPr sz="1800" dirty="0">
                <a:latin typeface="Lucida Sans Unicode"/>
                <a:cs typeface="Lucida Sans Unicode"/>
              </a:rPr>
              <a:t>the</a:t>
            </a:r>
            <a:r>
              <a:rPr sz="1800" spc="-30" dirty="0">
                <a:latin typeface="Lucida Sans Unicode"/>
                <a:cs typeface="Lucida Sans Unicode"/>
              </a:rPr>
              <a:t> </a:t>
            </a:r>
            <a:r>
              <a:rPr sz="1800" dirty="0">
                <a:latin typeface="Lucida Sans Unicode"/>
                <a:cs typeface="Lucida Sans Unicode"/>
              </a:rPr>
              <a:t>contract</a:t>
            </a:r>
            <a:r>
              <a:rPr sz="1800" spc="-20" dirty="0">
                <a:latin typeface="Lucida Sans Unicode"/>
                <a:cs typeface="Lucida Sans Unicode"/>
              </a:rPr>
              <a:t> </a:t>
            </a:r>
            <a:r>
              <a:rPr sz="1800" dirty="0">
                <a:latin typeface="Lucida Sans Unicode"/>
                <a:cs typeface="Lucida Sans Unicode"/>
              </a:rPr>
              <a:t>as</a:t>
            </a:r>
            <a:r>
              <a:rPr sz="1800" spc="-15" dirty="0">
                <a:latin typeface="Lucida Sans Unicode"/>
                <a:cs typeface="Lucida Sans Unicode"/>
              </a:rPr>
              <a:t> </a:t>
            </a:r>
            <a:r>
              <a:rPr sz="1800" spc="-10" dirty="0">
                <a:latin typeface="Lucida Sans Unicode"/>
                <a:cs typeface="Lucida Sans Unicode"/>
              </a:rPr>
              <a:t>repudiated</a:t>
            </a:r>
            <a:endParaRPr sz="1800">
              <a:latin typeface="Lucida Sans Unicode"/>
              <a:cs typeface="Lucida Sans Unicode"/>
            </a:endParaRPr>
          </a:p>
          <a:p>
            <a:pPr marL="12700">
              <a:lnSpc>
                <a:spcPct val="100000"/>
              </a:lnSpc>
              <a:spcBef>
                <a:spcPts val="409"/>
              </a:spcBef>
            </a:pPr>
            <a:r>
              <a:rPr sz="1800" dirty="0">
                <a:latin typeface="Lucida Sans Unicode"/>
                <a:cs typeface="Lucida Sans Unicode"/>
              </a:rPr>
              <a:t>IMPLIED</a:t>
            </a:r>
            <a:r>
              <a:rPr sz="1800" spc="-45" dirty="0">
                <a:latin typeface="Lucida Sans Unicode"/>
                <a:cs typeface="Lucida Sans Unicode"/>
              </a:rPr>
              <a:t> </a:t>
            </a:r>
            <a:r>
              <a:rPr sz="1800" dirty="0">
                <a:latin typeface="Lucida Sans Unicode"/>
                <a:cs typeface="Lucida Sans Unicode"/>
              </a:rPr>
              <a:t>CONDITIONS</a:t>
            </a:r>
            <a:r>
              <a:rPr sz="1800" spc="-45" dirty="0">
                <a:latin typeface="Lucida Sans Unicode"/>
                <a:cs typeface="Lucida Sans Unicode"/>
              </a:rPr>
              <a:t> </a:t>
            </a:r>
            <a:r>
              <a:rPr sz="1800" dirty="0">
                <a:latin typeface="Lucida Sans Unicode"/>
                <a:cs typeface="Lucida Sans Unicode"/>
              </a:rPr>
              <a:t>&amp;</a:t>
            </a:r>
            <a:r>
              <a:rPr sz="1800" spc="-20" dirty="0">
                <a:latin typeface="Lucida Sans Unicode"/>
                <a:cs typeface="Lucida Sans Unicode"/>
              </a:rPr>
              <a:t> </a:t>
            </a:r>
            <a:r>
              <a:rPr sz="1800" spc="-10" dirty="0">
                <a:latin typeface="Lucida Sans Unicode"/>
                <a:cs typeface="Lucida Sans Unicode"/>
              </a:rPr>
              <a:t>WARRANTIES</a:t>
            </a:r>
            <a:endParaRPr sz="1800">
              <a:latin typeface="Lucida Sans Unicode"/>
              <a:cs typeface="Lucida Sans Unicode"/>
            </a:endParaRPr>
          </a:p>
          <a:p>
            <a:pPr marL="12700" marR="5080">
              <a:lnSpc>
                <a:spcPct val="118300"/>
              </a:lnSpc>
            </a:pPr>
            <a:r>
              <a:rPr sz="1800" dirty="0">
                <a:latin typeface="Lucida Sans Unicode"/>
                <a:cs typeface="Lucida Sans Unicode"/>
              </a:rPr>
              <a:t>IMPLIED</a:t>
            </a:r>
            <a:r>
              <a:rPr sz="1800" spc="-25" dirty="0">
                <a:latin typeface="Lucida Sans Unicode"/>
                <a:cs typeface="Lucida Sans Unicode"/>
              </a:rPr>
              <a:t> </a:t>
            </a:r>
            <a:r>
              <a:rPr sz="1800" dirty="0">
                <a:latin typeface="Lucida Sans Unicode"/>
                <a:cs typeface="Lucida Sans Unicode"/>
              </a:rPr>
              <a:t>CONDITIONS</a:t>
            </a:r>
            <a:r>
              <a:rPr sz="1800" spc="-40" dirty="0">
                <a:latin typeface="Lucida Sans Unicode"/>
                <a:cs typeface="Lucida Sans Unicode"/>
              </a:rPr>
              <a:t> </a:t>
            </a:r>
            <a:r>
              <a:rPr sz="1800" dirty="0">
                <a:latin typeface="Lucida Sans Unicode"/>
                <a:cs typeface="Lucida Sans Unicode"/>
              </a:rPr>
              <a:t>&amp;</a:t>
            </a:r>
            <a:r>
              <a:rPr sz="1800" spc="-35" dirty="0">
                <a:latin typeface="Lucida Sans Unicode"/>
                <a:cs typeface="Lucida Sans Unicode"/>
              </a:rPr>
              <a:t> </a:t>
            </a:r>
            <a:r>
              <a:rPr sz="1800" dirty="0">
                <a:latin typeface="Lucida Sans Unicode"/>
                <a:cs typeface="Lucida Sans Unicode"/>
              </a:rPr>
              <a:t>WARRANTIES</a:t>
            </a:r>
            <a:r>
              <a:rPr sz="1800" spc="-40" dirty="0">
                <a:latin typeface="Lucida Sans Unicode"/>
                <a:cs typeface="Lucida Sans Unicode"/>
              </a:rPr>
              <a:t> </a:t>
            </a:r>
            <a:r>
              <a:rPr sz="1800" dirty="0">
                <a:latin typeface="Lucida Sans Unicode"/>
                <a:cs typeface="Lucida Sans Unicode"/>
              </a:rPr>
              <a:t>are</a:t>
            </a:r>
            <a:r>
              <a:rPr sz="1800" spc="-25" dirty="0">
                <a:latin typeface="Lucida Sans Unicode"/>
                <a:cs typeface="Lucida Sans Unicode"/>
              </a:rPr>
              <a:t> </a:t>
            </a:r>
            <a:r>
              <a:rPr sz="1800" dirty="0">
                <a:latin typeface="Lucida Sans Unicode"/>
                <a:cs typeface="Lucida Sans Unicode"/>
              </a:rPr>
              <a:t>those</a:t>
            </a:r>
            <a:r>
              <a:rPr sz="1800" spc="-30" dirty="0">
                <a:latin typeface="Lucida Sans Unicode"/>
                <a:cs typeface="Lucida Sans Unicode"/>
              </a:rPr>
              <a:t> </a:t>
            </a:r>
            <a:r>
              <a:rPr sz="1800" dirty="0">
                <a:latin typeface="Lucida Sans Unicode"/>
                <a:cs typeface="Lucida Sans Unicode"/>
              </a:rPr>
              <a:t>which</a:t>
            </a:r>
            <a:r>
              <a:rPr sz="1800" spc="-25" dirty="0">
                <a:latin typeface="Lucida Sans Unicode"/>
                <a:cs typeface="Lucida Sans Unicode"/>
              </a:rPr>
              <a:t> </a:t>
            </a:r>
            <a:r>
              <a:rPr sz="1800" dirty="0">
                <a:latin typeface="Lucida Sans Unicode"/>
                <a:cs typeface="Lucida Sans Unicode"/>
              </a:rPr>
              <a:t>are</a:t>
            </a:r>
            <a:r>
              <a:rPr sz="1800" spc="-25" dirty="0">
                <a:latin typeface="Lucida Sans Unicode"/>
                <a:cs typeface="Lucida Sans Unicode"/>
              </a:rPr>
              <a:t> </a:t>
            </a:r>
            <a:r>
              <a:rPr sz="1800" dirty="0">
                <a:latin typeface="Lucida Sans Unicode"/>
                <a:cs typeface="Lucida Sans Unicode"/>
              </a:rPr>
              <a:t>not</a:t>
            </a:r>
            <a:r>
              <a:rPr sz="1800" spc="-35" dirty="0">
                <a:latin typeface="Lucida Sans Unicode"/>
                <a:cs typeface="Lucida Sans Unicode"/>
              </a:rPr>
              <a:t> </a:t>
            </a:r>
            <a:r>
              <a:rPr sz="1800" dirty="0">
                <a:latin typeface="Lucida Sans Unicode"/>
                <a:cs typeface="Lucida Sans Unicode"/>
              </a:rPr>
              <a:t>expressly</a:t>
            </a:r>
            <a:r>
              <a:rPr sz="1800" spc="-30" dirty="0">
                <a:latin typeface="Lucida Sans Unicode"/>
                <a:cs typeface="Lucida Sans Unicode"/>
              </a:rPr>
              <a:t> </a:t>
            </a:r>
            <a:r>
              <a:rPr sz="1800" dirty="0">
                <a:latin typeface="Lucida Sans Unicode"/>
                <a:cs typeface="Lucida Sans Unicode"/>
              </a:rPr>
              <a:t>made</a:t>
            </a:r>
            <a:r>
              <a:rPr sz="1800" spc="-25" dirty="0">
                <a:latin typeface="Lucida Sans Unicode"/>
                <a:cs typeface="Lucida Sans Unicode"/>
              </a:rPr>
              <a:t> </a:t>
            </a:r>
            <a:r>
              <a:rPr sz="1800" dirty="0">
                <a:latin typeface="Lucida Sans Unicode"/>
                <a:cs typeface="Lucida Sans Unicode"/>
              </a:rPr>
              <a:t>by</a:t>
            </a:r>
            <a:r>
              <a:rPr sz="1800" spc="-25" dirty="0">
                <a:latin typeface="Lucida Sans Unicode"/>
                <a:cs typeface="Lucida Sans Unicode"/>
              </a:rPr>
              <a:t> </a:t>
            </a:r>
            <a:r>
              <a:rPr sz="1800" dirty="0">
                <a:latin typeface="Lucida Sans Unicode"/>
                <a:cs typeface="Lucida Sans Unicode"/>
              </a:rPr>
              <a:t>the</a:t>
            </a:r>
            <a:r>
              <a:rPr sz="1800" spc="-35" dirty="0">
                <a:latin typeface="Lucida Sans Unicode"/>
                <a:cs typeface="Lucida Sans Unicode"/>
              </a:rPr>
              <a:t> </a:t>
            </a:r>
            <a:r>
              <a:rPr sz="1800" dirty="0">
                <a:latin typeface="Lucida Sans Unicode"/>
                <a:cs typeface="Lucida Sans Unicode"/>
              </a:rPr>
              <a:t>parties</a:t>
            </a:r>
            <a:r>
              <a:rPr sz="1800" spc="-10" dirty="0">
                <a:latin typeface="Lucida Sans Unicode"/>
                <a:cs typeface="Lucida Sans Unicode"/>
              </a:rPr>
              <a:t> </a:t>
            </a:r>
            <a:r>
              <a:rPr sz="1800" dirty="0">
                <a:latin typeface="Lucida Sans Unicode"/>
                <a:cs typeface="Lucida Sans Unicode"/>
              </a:rPr>
              <a:t>in</a:t>
            </a:r>
            <a:r>
              <a:rPr sz="1800" spc="-30" dirty="0">
                <a:latin typeface="Lucida Sans Unicode"/>
                <a:cs typeface="Lucida Sans Unicode"/>
              </a:rPr>
              <a:t> </a:t>
            </a:r>
            <a:r>
              <a:rPr sz="1800" spc="-25" dirty="0">
                <a:latin typeface="Lucida Sans Unicode"/>
                <a:cs typeface="Lucida Sans Unicode"/>
              </a:rPr>
              <a:t>the </a:t>
            </a:r>
            <a:r>
              <a:rPr sz="1800" dirty="0">
                <a:latin typeface="Lucida Sans Unicode"/>
                <a:cs typeface="Lucida Sans Unicode"/>
              </a:rPr>
              <a:t>contract,</a:t>
            </a:r>
            <a:r>
              <a:rPr sz="1800" spc="-10" dirty="0">
                <a:latin typeface="Lucida Sans Unicode"/>
                <a:cs typeface="Lucida Sans Unicode"/>
              </a:rPr>
              <a:t> </a:t>
            </a:r>
            <a:r>
              <a:rPr sz="1800" dirty="0">
                <a:latin typeface="Lucida Sans Unicode"/>
                <a:cs typeface="Lucida Sans Unicode"/>
              </a:rPr>
              <a:t>but</a:t>
            </a:r>
            <a:r>
              <a:rPr sz="1800" spc="-35" dirty="0">
                <a:latin typeface="Lucida Sans Unicode"/>
                <a:cs typeface="Lucida Sans Unicode"/>
              </a:rPr>
              <a:t> </a:t>
            </a:r>
            <a:r>
              <a:rPr sz="1800" dirty="0">
                <a:latin typeface="Lucida Sans Unicode"/>
                <a:cs typeface="Lucida Sans Unicode"/>
              </a:rPr>
              <a:t>law</a:t>
            </a:r>
            <a:r>
              <a:rPr sz="1800" spc="-15" dirty="0">
                <a:latin typeface="Lucida Sans Unicode"/>
                <a:cs typeface="Lucida Sans Unicode"/>
              </a:rPr>
              <a:t> </a:t>
            </a:r>
            <a:r>
              <a:rPr sz="1800" dirty="0">
                <a:latin typeface="Lucida Sans Unicode"/>
                <a:cs typeface="Lucida Sans Unicode"/>
              </a:rPr>
              <a:t>incorporates</a:t>
            </a:r>
            <a:r>
              <a:rPr sz="1800" spc="-25" dirty="0">
                <a:latin typeface="Lucida Sans Unicode"/>
                <a:cs typeface="Lucida Sans Unicode"/>
              </a:rPr>
              <a:t> </a:t>
            </a:r>
            <a:r>
              <a:rPr sz="1800" dirty="0">
                <a:latin typeface="Lucida Sans Unicode"/>
                <a:cs typeface="Lucida Sans Unicode"/>
              </a:rPr>
              <a:t>them</a:t>
            </a:r>
            <a:r>
              <a:rPr sz="1800" spc="-30" dirty="0">
                <a:latin typeface="Lucida Sans Unicode"/>
                <a:cs typeface="Lucida Sans Unicode"/>
              </a:rPr>
              <a:t> </a:t>
            </a:r>
            <a:r>
              <a:rPr sz="1800" dirty="0">
                <a:latin typeface="Lucida Sans Unicode"/>
                <a:cs typeface="Lucida Sans Unicode"/>
              </a:rPr>
              <a:t>into</a:t>
            </a:r>
            <a:r>
              <a:rPr sz="1800" spc="-25" dirty="0">
                <a:latin typeface="Lucida Sans Unicode"/>
                <a:cs typeface="Lucida Sans Unicode"/>
              </a:rPr>
              <a:t> </a:t>
            </a:r>
            <a:r>
              <a:rPr sz="1800" dirty="0">
                <a:latin typeface="Lucida Sans Unicode"/>
                <a:cs typeface="Lucida Sans Unicode"/>
              </a:rPr>
              <a:t>the</a:t>
            </a:r>
            <a:r>
              <a:rPr sz="1800" spc="-40" dirty="0">
                <a:latin typeface="Lucida Sans Unicode"/>
                <a:cs typeface="Lucida Sans Unicode"/>
              </a:rPr>
              <a:t> </a:t>
            </a:r>
            <a:r>
              <a:rPr sz="1800" dirty="0">
                <a:latin typeface="Lucida Sans Unicode"/>
                <a:cs typeface="Lucida Sans Unicode"/>
              </a:rPr>
              <a:t>contract.</a:t>
            </a:r>
            <a:r>
              <a:rPr sz="1800" spc="-20" dirty="0">
                <a:latin typeface="Lucida Sans Unicode"/>
                <a:cs typeface="Lucida Sans Unicode"/>
              </a:rPr>
              <a:t> </a:t>
            </a:r>
            <a:r>
              <a:rPr sz="1800" dirty="0">
                <a:latin typeface="Lucida Sans Unicode"/>
                <a:cs typeface="Lucida Sans Unicode"/>
              </a:rPr>
              <a:t>It</a:t>
            </a:r>
            <a:r>
              <a:rPr sz="1800" spc="-40" dirty="0">
                <a:latin typeface="Lucida Sans Unicode"/>
                <a:cs typeface="Lucida Sans Unicode"/>
              </a:rPr>
              <a:t> </a:t>
            </a:r>
            <a:r>
              <a:rPr sz="1800" dirty="0">
                <a:latin typeface="Lucida Sans Unicode"/>
                <a:cs typeface="Lucida Sans Unicode"/>
              </a:rPr>
              <a:t>means</a:t>
            </a:r>
            <a:r>
              <a:rPr sz="1800" spc="-45" dirty="0">
                <a:latin typeface="Lucida Sans Unicode"/>
                <a:cs typeface="Lucida Sans Unicode"/>
              </a:rPr>
              <a:t> </a:t>
            </a:r>
            <a:r>
              <a:rPr sz="1800" dirty="0">
                <a:latin typeface="Lucida Sans Unicode"/>
                <a:cs typeface="Lucida Sans Unicode"/>
              </a:rPr>
              <a:t>that</a:t>
            </a:r>
            <a:r>
              <a:rPr sz="1800" spc="-20" dirty="0">
                <a:latin typeface="Lucida Sans Unicode"/>
                <a:cs typeface="Lucida Sans Unicode"/>
              </a:rPr>
              <a:t> </a:t>
            </a:r>
            <a:r>
              <a:rPr sz="1800" dirty="0">
                <a:latin typeface="Lucida Sans Unicode"/>
                <a:cs typeface="Lucida Sans Unicode"/>
              </a:rPr>
              <a:t>the</a:t>
            </a:r>
            <a:r>
              <a:rPr sz="1800" spc="-40" dirty="0">
                <a:latin typeface="Lucida Sans Unicode"/>
                <a:cs typeface="Lucida Sans Unicode"/>
              </a:rPr>
              <a:t> </a:t>
            </a:r>
            <a:r>
              <a:rPr sz="1800" dirty="0">
                <a:latin typeface="Lucida Sans Unicode"/>
                <a:cs typeface="Lucida Sans Unicode"/>
              </a:rPr>
              <a:t>law</a:t>
            </a:r>
            <a:r>
              <a:rPr sz="1800" spc="-20" dirty="0">
                <a:latin typeface="Lucida Sans Unicode"/>
                <a:cs typeface="Lucida Sans Unicode"/>
              </a:rPr>
              <a:t> </a:t>
            </a:r>
            <a:r>
              <a:rPr sz="1800" dirty="0">
                <a:latin typeface="Lucida Sans Unicode"/>
                <a:cs typeface="Lucida Sans Unicode"/>
              </a:rPr>
              <a:t>presumes</a:t>
            </a:r>
            <a:r>
              <a:rPr sz="1800" spc="-40" dirty="0">
                <a:latin typeface="Lucida Sans Unicode"/>
                <a:cs typeface="Lucida Sans Unicode"/>
              </a:rPr>
              <a:t> </a:t>
            </a:r>
            <a:r>
              <a:rPr sz="1800" spc="-10" dirty="0">
                <a:latin typeface="Lucida Sans Unicode"/>
                <a:cs typeface="Lucida Sans Unicode"/>
              </a:rPr>
              <a:t>certain</a:t>
            </a:r>
            <a:endParaRPr sz="1800">
              <a:latin typeface="Lucida Sans Unicode"/>
              <a:cs typeface="Lucida Sans Unicode"/>
            </a:endParaRPr>
          </a:p>
          <a:p>
            <a:pPr marL="12700" marR="506095">
              <a:lnSpc>
                <a:spcPct val="118400"/>
              </a:lnSpc>
              <a:spcBef>
                <a:spcPts val="10"/>
              </a:spcBef>
            </a:pPr>
            <a:r>
              <a:rPr sz="1800" dirty="0">
                <a:latin typeface="Lucida Sans Unicode"/>
                <a:cs typeface="Lucida Sans Unicode"/>
              </a:rPr>
              <a:t>conditions</a:t>
            </a:r>
            <a:r>
              <a:rPr sz="1800" spc="-40" dirty="0">
                <a:latin typeface="Lucida Sans Unicode"/>
                <a:cs typeface="Lucida Sans Unicode"/>
              </a:rPr>
              <a:t> </a:t>
            </a:r>
            <a:r>
              <a:rPr sz="1800" dirty="0">
                <a:latin typeface="Lucida Sans Unicode"/>
                <a:cs typeface="Lucida Sans Unicode"/>
              </a:rPr>
              <a:t>&amp;</a:t>
            </a:r>
            <a:r>
              <a:rPr sz="1800" spc="-45" dirty="0">
                <a:latin typeface="Lucida Sans Unicode"/>
                <a:cs typeface="Lucida Sans Unicode"/>
              </a:rPr>
              <a:t> </a:t>
            </a:r>
            <a:r>
              <a:rPr sz="1800" dirty="0">
                <a:latin typeface="Lucida Sans Unicode"/>
                <a:cs typeface="Lucida Sans Unicode"/>
              </a:rPr>
              <a:t>warrantees</a:t>
            </a:r>
            <a:r>
              <a:rPr sz="1800" spc="-45" dirty="0">
                <a:latin typeface="Lucida Sans Unicode"/>
                <a:cs typeface="Lucida Sans Unicode"/>
              </a:rPr>
              <a:t> </a:t>
            </a:r>
            <a:r>
              <a:rPr sz="1800" dirty="0">
                <a:latin typeface="Lucida Sans Unicode"/>
                <a:cs typeface="Lucida Sans Unicode"/>
              </a:rPr>
              <a:t>are</a:t>
            </a:r>
            <a:r>
              <a:rPr sz="1800" spc="-40" dirty="0">
                <a:latin typeface="Lucida Sans Unicode"/>
                <a:cs typeface="Lucida Sans Unicode"/>
              </a:rPr>
              <a:t> </a:t>
            </a:r>
            <a:r>
              <a:rPr sz="1800" dirty="0">
                <a:latin typeface="Lucida Sans Unicode"/>
                <a:cs typeface="Lucida Sans Unicode"/>
              </a:rPr>
              <a:t>made</a:t>
            </a:r>
            <a:r>
              <a:rPr sz="1800" spc="-35" dirty="0">
                <a:latin typeface="Lucida Sans Unicode"/>
                <a:cs typeface="Lucida Sans Unicode"/>
              </a:rPr>
              <a:t> </a:t>
            </a:r>
            <a:r>
              <a:rPr sz="1800" dirty="0">
                <a:latin typeface="Lucida Sans Unicode"/>
                <a:cs typeface="Lucida Sans Unicode"/>
              </a:rPr>
              <a:t>by</a:t>
            </a:r>
            <a:r>
              <a:rPr sz="1800" spc="-40" dirty="0">
                <a:latin typeface="Lucida Sans Unicode"/>
                <a:cs typeface="Lucida Sans Unicode"/>
              </a:rPr>
              <a:t> </a:t>
            </a:r>
            <a:r>
              <a:rPr sz="1800" dirty="0">
                <a:latin typeface="Lucida Sans Unicode"/>
                <a:cs typeface="Lucida Sans Unicode"/>
              </a:rPr>
              <a:t>the</a:t>
            </a:r>
            <a:r>
              <a:rPr sz="1800" spc="-45" dirty="0">
                <a:latin typeface="Lucida Sans Unicode"/>
                <a:cs typeface="Lucida Sans Unicode"/>
              </a:rPr>
              <a:t> </a:t>
            </a:r>
            <a:r>
              <a:rPr sz="1800" dirty="0">
                <a:latin typeface="Lucida Sans Unicode"/>
                <a:cs typeface="Lucida Sans Unicode"/>
              </a:rPr>
              <a:t>parties</a:t>
            </a:r>
            <a:r>
              <a:rPr sz="1800" spc="-25" dirty="0">
                <a:latin typeface="Lucida Sans Unicode"/>
                <a:cs typeface="Lucida Sans Unicode"/>
              </a:rPr>
              <a:t> </a:t>
            </a:r>
            <a:r>
              <a:rPr sz="1800" dirty="0">
                <a:latin typeface="Lucida Sans Unicode"/>
                <a:cs typeface="Lucida Sans Unicode"/>
              </a:rPr>
              <a:t>in</a:t>
            </a:r>
            <a:r>
              <a:rPr sz="1800" spc="-30" dirty="0">
                <a:latin typeface="Lucida Sans Unicode"/>
                <a:cs typeface="Lucida Sans Unicode"/>
              </a:rPr>
              <a:t> </a:t>
            </a:r>
            <a:r>
              <a:rPr sz="1800" dirty="0">
                <a:latin typeface="Lucida Sans Unicode"/>
                <a:cs typeface="Lucida Sans Unicode"/>
              </a:rPr>
              <a:t>the</a:t>
            </a:r>
            <a:r>
              <a:rPr sz="1800" spc="-45" dirty="0">
                <a:latin typeface="Lucida Sans Unicode"/>
                <a:cs typeface="Lucida Sans Unicode"/>
              </a:rPr>
              <a:t> </a:t>
            </a:r>
            <a:r>
              <a:rPr sz="1800" dirty="0">
                <a:latin typeface="Lucida Sans Unicode"/>
                <a:cs typeface="Lucida Sans Unicode"/>
              </a:rPr>
              <a:t>contract</a:t>
            </a:r>
            <a:r>
              <a:rPr sz="1800" spc="-40" dirty="0">
                <a:latin typeface="Lucida Sans Unicode"/>
                <a:cs typeface="Lucida Sans Unicode"/>
              </a:rPr>
              <a:t> </a:t>
            </a:r>
            <a:r>
              <a:rPr sz="1800" dirty="0">
                <a:latin typeface="Lucida Sans Unicode"/>
                <a:cs typeface="Lucida Sans Unicode"/>
              </a:rPr>
              <a:t>through</a:t>
            </a:r>
            <a:r>
              <a:rPr sz="1800" spc="-35" dirty="0">
                <a:latin typeface="Lucida Sans Unicode"/>
                <a:cs typeface="Lucida Sans Unicode"/>
              </a:rPr>
              <a:t> </a:t>
            </a:r>
            <a:r>
              <a:rPr sz="1800" dirty="0">
                <a:latin typeface="Lucida Sans Unicode"/>
                <a:cs typeface="Lucida Sans Unicode"/>
              </a:rPr>
              <a:t>the</a:t>
            </a:r>
            <a:r>
              <a:rPr sz="1800" spc="-45" dirty="0">
                <a:latin typeface="Lucida Sans Unicode"/>
                <a:cs typeface="Lucida Sans Unicode"/>
              </a:rPr>
              <a:t> </a:t>
            </a:r>
            <a:r>
              <a:rPr sz="1800" dirty="0">
                <a:latin typeface="Lucida Sans Unicode"/>
                <a:cs typeface="Lucida Sans Unicode"/>
              </a:rPr>
              <a:t>parties</a:t>
            </a:r>
            <a:r>
              <a:rPr sz="1800" spc="-25" dirty="0">
                <a:latin typeface="Lucida Sans Unicode"/>
                <a:cs typeface="Lucida Sans Unicode"/>
              </a:rPr>
              <a:t> </a:t>
            </a:r>
            <a:r>
              <a:rPr sz="1800" dirty="0">
                <a:latin typeface="Lucida Sans Unicode"/>
                <a:cs typeface="Lucida Sans Unicode"/>
              </a:rPr>
              <a:t>really</a:t>
            </a:r>
            <a:r>
              <a:rPr sz="1800" spc="-35" dirty="0">
                <a:latin typeface="Lucida Sans Unicode"/>
                <a:cs typeface="Lucida Sans Unicode"/>
              </a:rPr>
              <a:t> </a:t>
            </a:r>
            <a:r>
              <a:rPr sz="1800" spc="-25" dirty="0">
                <a:latin typeface="Lucida Sans Unicode"/>
                <a:cs typeface="Lucida Sans Unicode"/>
              </a:rPr>
              <a:t>did </a:t>
            </a:r>
            <a:r>
              <a:rPr sz="1800" spc="-20" dirty="0">
                <a:latin typeface="Lucida Sans Unicode"/>
                <a:cs typeface="Lucida Sans Unicode"/>
              </a:rPr>
              <a:t>not.</a:t>
            </a:r>
            <a:endParaRPr sz="1800">
              <a:latin typeface="Lucida Sans Unicode"/>
              <a:cs typeface="Lucida Sans Unicode"/>
            </a:endParaRPr>
          </a:p>
        </p:txBody>
      </p:sp>
      <p:pic>
        <p:nvPicPr>
          <p:cNvPr id="8" name="object 8"/>
          <p:cNvPicPr/>
          <p:nvPr/>
        </p:nvPicPr>
        <p:blipFill>
          <a:blip r:embed="rId2" cstate="print"/>
          <a:stretch>
            <a:fillRect/>
          </a:stretch>
        </p:blipFill>
        <p:spPr>
          <a:xfrm>
            <a:off x="4994140" y="118846"/>
            <a:ext cx="1930922" cy="25913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55193" y="519430"/>
            <a:ext cx="4486910" cy="5229860"/>
          </a:xfrm>
          <a:prstGeom prst="rect">
            <a:avLst/>
          </a:prstGeom>
        </p:spPr>
        <p:txBody>
          <a:bodyPr vert="horz" wrap="square" lIns="0" tIns="64135" rIns="0" bIns="0" rtlCol="0">
            <a:spAutoFit/>
          </a:bodyPr>
          <a:lstStyle/>
          <a:p>
            <a:pPr marL="354965" indent="-342265">
              <a:lnSpc>
                <a:spcPct val="100000"/>
              </a:lnSpc>
              <a:spcBef>
                <a:spcPts val="505"/>
              </a:spcBef>
              <a:buClr>
                <a:srgbClr val="2CA1BE"/>
              </a:buClr>
              <a:buSzPct val="66666"/>
              <a:buAutoNum type="arabicPeriod"/>
              <a:tabLst>
                <a:tab pos="354965" algn="l"/>
              </a:tabLst>
            </a:pPr>
            <a:r>
              <a:rPr sz="1800" dirty="0">
                <a:latin typeface="Lucida Sans Unicode"/>
                <a:cs typeface="Lucida Sans Unicode"/>
              </a:rPr>
              <a:t>Stipulation</a:t>
            </a:r>
            <a:r>
              <a:rPr sz="1800" spc="-35" dirty="0">
                <a:latin typeface="Lucida Sans Unicode"/>
                <a:cs typeface="Lucida Sans Unicode"/>
              </a:rPr>
              <a:t> </a:t>
            </a:r>
            <a:r>
              <a:rPr sz="1800" dirty="0">
                <a:latin typeface="Lucida Sans Unicode"/>
                <a:cs typeface="Lucida Sans Unicode"/>
              </a:rPr>
              <a:t>of</a:t>
            </a:r>
            <a:r>
              <a:rPr sz="1800" spc="-70" dirty="0">
                <a:latin typeface="Lucida Sans Unicode"/>
                <a:cs typeface="Lucida Sans Unicode"/>
              </a:rPr>
              <a:t> </a:t>
            </a:r>
            <a:r>
              <a:rPr sz="1800" spc="-20" dirty="0">
                <a:latin typeface="Lucida Sans Unicode"/>
                <a:cs typeface="Lucida Sans Unicode"/>
              </a:rPr>
              <a:t>time</a:t>
            </a:r>
            <a:endParaRPr sz="1800">
              <a:latin typeface="Lucida Sans Unicode"/>
              <a:cs typeface="Lucida Sans Unicode"/>
            </a:endParaRPr>
          </a:p>
          <a:p>
            <a:pPr marL="354965" indent="-342265">
              <a:lnSpc>
                <a:spcPct val="100000"/>
              </a:lnSpc>
              <a:spcBef>
                <a:spcPts val="409"/>
              </a:spcBef>
              <a:buClr>
                <a:srgbClr val="2CA1BE"/>
              </a:buClr>
              <a:buSzPct val="66666"/>
              <a:buAutoNum type="arabicPeriod"/>
              <a:tabLst>
                <a:tab pos="354965" algn="l"/>
              </a:tabLst>
            </a:pPr>
            <a:r>
              <a:rPr sz="1800" dirty="0">
                <a:latin typeface="Lucida Sans Unicode"/>
                <a:cs typeface="Lucida Sans Unicode"/>
              </a:rPr>
              <a:t>Repudiation</a:t>
            </a:r>
            <a:r>
              <a:rPr sz="1800" spc="-15" dirty="0">
                <a:latin typeface="Lucida Sans Unicode"/>
                <a:cs typeface="Lucida Sans Unicode"/>
              </a:rPr>
              <a:t> </a:t>
            </a:r>
            <a:r>
              <a:rPr sz="1800" dirty="0">
                <a:latin typeface="Lucida Sans Unicode"/>
                <a:cs typeface="Lucida Sans Unicode"/>
              </a:rPr>
              <a:t>on</a:t>
            </a:r>
            <a:r>
              <a:rPr sz="1800" spc="-40" dirty="0">
                <a:latin typeface="Lucida Sans Unicode"/>
                <a:cs typeface="Lucida Sans Unicode"/>
              </a:rPr>
              <a:t> </a:t>
            </a:r>
            <a:r>
              <a:rPr sz="1800" dirty="0">
                <a:latin typeface="Lucida Sans Unicode"/>
                <a:cs typeface="Lucida Sans Unicode"/>
              </a:rPr>
              <a:t>breach</a:t>
            </a:r>
            <a:r>
              <a:rPr sz="1800" spc="-15" dirty="0">
                <a:latin typeface="Lucida Sans Unicode"/>
                <a:cs typeface="Lucida Sans Unicode"/>
              </a:rPr>
              <a:t> </a:t>
            </a:r>
            <a:r>
              <a:rPr sz="1800" dirty="0">
                <a:latin typeface="Lucida Sans Unicode"/>
                <a:cs typeface="Lucida Sans Unicode"/>
              </a:rPr>
              <a:t>of</a:t>
            </a:r>
            <a:r>
              <a:rPr sz="1800" spc="-35" dirty="0">
                <a:latin typeface="Lucida Sans Unicode"/>
                <a:cs typeface="Lucida Sans Unicode"/>
              </a:rPr>
              <a:t> </a:t>
            </a:r>
            <a:r>
              <a:rPr sz="1800" dirty="0">
                <a:latin typeface="Lucida Sans Unicode"/>
                <a:cs typeface="Lucida Sans Unicode"/>
              </a:rPr>
              <a:t>a</a:t>
            </a:r>
            <a:r>
              <a:rPr sz="1800" spc="-25" dirty="0">
                <a:latin typeface="Lucida Sans Unicode"/>
                <a:cs typeface="Lucida Sans Unicode"/>
              </a:rPr>
              <a:t> </a:t>
            </a:r>
            <a:r>
              <a:rPr sz="1800" spc="-10" dirty="0">
                <a:latin typeface="Lucida Sans Unicode"/>
                <a:cs typeface="Lucida Sans Unicode"/>
              </a:rPr>
              <a:t>condition</a:t>
            </a:r>
            <a:endParaRPr sz="1800">
              <a:latin typeface="Lucida Sans Unicode"/>
              <a:cs typeface="Lucida Sans Unicode"/>
            </a:endParaRPr>
          </a:p>
          <a:p>
            <a:pPr marL="354965" indent="-342265">
              <a:lnSpc>
                <a:spcPct val="100000"/>
              </a:lnSpc>
              <a:spcBef>
                <a:spcPts val="395"/>
              </a:spcBef>
              <a:buClr>
                <a:srgbClr val="2CA1BE"/>
              </a:buClr>
              <a:buSzPct val="66666"/>
              <a:buAutoNum type="arabicPeriod"/>
              <a:tabLst>
                <a:tab pos="354965" algn="l"/>
              </a:tabLst>
            </a:pPr>
            <a:r>
              <a:rPr sz="1800" dirty="0">
                <a:latin typeface="Lucida Sans Unicode"/>
                <a:cs typeface="Lucida Sans Unicode"/>
              </a:rPr>
              <a:t>To</a:t>
            </a:r>
            <a:r>
              <a:rPr sz="1800" spc="-40" dirty="0">
                <a:latin typeface="Lucida Sans Unicode"/>
                <a:cs typeface="Lucida Sans Unicode"/>
              </a:rPr>
              <a:t> </a:t>
            </a:r>
            <a:r>
              <a:rPr sz="1800" dirty="0">
                <a:latin typeface="Lucida Sans Unicode"/>
                <a:cs typeface="Lucida Sans Unicode"/>
              </a:rPr>
              <a:t>verify</a:t>
            </a:r>
            <a:r>
              <a:rPr sz="1800" spc="-25" dirty="0">
                <a:latin typeface="Lucida Sans Unicode"/>
                <a:cs typeface="Lucida Sans Unicode"/>
              </a:rPr>
              <a:t> </a:t>
            </a:r>
            <a:r>
              <a:rPr sz="1800" dirty="0">
                <a:latin typeface="Lucida Sans Unicode"/>
                <a:cs typeface="Lucida Sans Unicode"/>
              </a:rPr>
              <a:t>with</a:t>
            </a:r>
            <a:r>
              <a:rPr sz="1800" spc="-20" dirty="0">
                <a:latin typeface="Lucida Sans Unicode"/>
                <a:cs typeface="Lucida Sans Unicode"/>
              </a:rPr>
              <a:t> </a:t>
            </a:r>
            <a:r>
              <a:rPr sz="1800" spc="-10" dirty="0">
                <a:latin typeface="Lucida Sans Unicode"/>
                <a:cs typeface="Lucida Sans Unicode"/>
              </a:rPr>
              <a:t>sample</a:t>
            </a:r>
            <a:endParaRPr sz="1800">
              <a:latin typeface="Lucida Sans Unicode"/>
              <a:cs typeface="Lucida Sans Unicode"/>
            </a:endParaRPr>
          </a:p>
          <a:p>
            <a:pPr marL="354965" indent="-342265">
              <a:lnSpc>
                <a:spcPct val="100000"/>
              </a:lnSpc>
              <a:spcBef>
                <a:spcPts val="395"/>
              </a:spcBef>
              <a:buClr>
                <a:srgbClr val="2CA1BE"/>
              </a:buClr>
              <a:buSzPct val="66666"/>
              <a:buAutoNum type="arabicPeriod"/>
              <a:tabLst>
                <a:tab pos="354965" algn="l"/>
              </a:tabLst>
            </a:pPr>
            <a:r>
              <a:rPr sz="1800" dirty="0">
                <a:latin typeface="Lucida Sans Unicode"/>
                <a:cs typeface="Lucida Sans Unicode"/>
              </a:rPr>
              <a:t>To</a:t>
            </a:r>
            <a:r>
              <a:rPr sz="1800" spc="-35" dirty="0">
                <a:latin typeface="Lucida Sans Unicode"/>
                <a:cs typeface="Lucida Sans Unicode"/>
              </a:rPr>
              <a:t> </a:t>
            </a:r>
            <a:r>
              <a:rPr sz="1800" dirty="0">
                <a:latin typeface="Lucida Sans Unicode"/>
                <a:cs typeface="Lucida Sans Unicode"/>
              </a:rPr>
              <a:t>take</a:t>
            </a:r>
            <a:r>
              <a:rPr sz="1800" spc="-25" dirty="0">
                <a:latin typeface="Lucida Sans Unicode"/>
                <a:cs typeface="Lucida Sans Unicode"/>
              </a:rPr>
              <a:t> </a:t>
            </a:r>
            <a:r>
              <a:rPr sz="1800" spc="-10" dirty="0">
                <a:latin typeface="Lucida Sans Unicode"/>
                <a:cs typeface="Lucida Sans Unicode"/>
              </a:rPr>
              <a:t>delivery</a:t>
            </a:r>
            <a:endParaRPr sz="1800">
              <a:latin typeface="Lucida Sans Unicode"/>
              <a:cs typeface="Lucida Sans Unicode"/>
            </a:endParaRPr>
          </a:p>
          <a:p>
            <a:pPr marL="354965" indent="-342265">
              <a:lnSpc>
                <a:spcPct val="100000"/>
              </a:lnSpc>
              <a:spcBef>
                <a:spcPts val="409"/>
              </a:spcBef>
              <a:buClr>
                <a:srgbClr val="2CA1BE"/>
              </a:buClr>
              <a:buSzPct val="66666"/>
              <a:buAutoNum type="arabicPeriod"/>
              <a:tabLst>
                <a:tab pos="354965" algn="l"/>
              </a:tabLst>
            </a:pPr>
            <a:r>
              <a:rPr sz="1800" dirty="0">
                <a:latin typeface="Lucida Sans Unicode"/>
                <a:cs typeface="Lucida Sans Unicode"/>
              </a:rPr>
              <a:t>To</a:t>
            </a:r>
            <a:r>
              <a:rPr sz="1800" spc="-25" dirty="0">
                <a:latin typeface="Lucida Sans Unicode"/>
                <a:cs typeface="Lucida Sans Unicode"/>
              </a:rPr>
              <a:t> </a:t>
            </a:r>
            <a:r>
              <a:rPr sz="1800" dirty="0">
                <a:latin typeface="Lucida Sans Unicode"/>
                <a:cs typeface="Lucida Sans Unicode"/>
              </a:rPr>
              <a:t>reject</a:t>
            </a:r>
            <a:r>
              <a:rPr sz="1800" spc="-10" dirty="0">
                <a:latin typeface="Lucida Sans Unicode"/>
                <a:cs typeface="Lucida Sans Unicode"/>
              </a:rPr>
              <a:t> </a:t>
            </a:r>
            <a:r>
              <a:rPr sz="1800" dirty="0">
                <a:latin typeface="Lucida Sans Unicode"/>
                <a:cs typeface="Lucida Sans Unicode"/>
              </a:rPr>
              <a:t>the</a:t>
            </a:r>
            <a:r>
              <a:rPr sz="1800" spc="-20" dirty="0">
                <a:latin typeface="Lucida Sans Unicode"/>
                <a:cs typeface="Lucida Sans Unicode"/>
              </a:rPr>
              <a:t> </a:t>
            </a:r>
            <a:r>
              <a:rPr sz="1800" spc="-10" dirty="0">
                <a:latin typeface="Lucida Sans Unicode"/>
                <a:cs typeface="Lucida Sans Unicode"/>
              </a:rPr>
              <a:t>goods</a:t>
            </a:r>
            <a:endParaRPr sz="1800">
              <a:latin typeface="Lucida Sans Unicode"/>
              <a:cs typeface="Lucida Sans Unicode"/>
            </a:endParaRPr>
          </a:p>
          <a:p>
            <a:pPr marL="354965" indent="-342265">
              <a:lnSpc>
                <a:spcPct val="100000"/>
              </a:lnSpc>
              <a:spcBef>
                <a:spcPts val="400"/>
              </a:spcBef>
              <a:buClr>
                <a:srgbClr val="2CA1BE"/>
              </a:buClr>
              <a:buSzPct val="66666"/>
              <a:buAutoNum type="arabicPeriod"/>
              <a:tabLst>
                <a:tab pos="354965" algn="l"/>
              </a:tabLst>
            </a:pPr>
            <a:r>
              <a:rPr sz="1800" dirty="0">
                <a:latin typeface="Lucida Sans Unicode"/>
                <a:cs typeface="Lucida Sans Unicode"/>
              </a:rPr>
              <a:t>Nature</a:t>
            </a:r>
            <a:r>
              <a:rPr sz="1800" spc="-20" dirty="0">
                <a:latin typeface="Lucida Sans Unicode"/>
                <a:cs typeface="Lucida Sans Unicode"/>
              </a:rPr>
              <a:t> </a:t>
            </a:r>
            <a:r>
              <a:rPr sz="1800" dirty="0">
                <a:latin typeface="Lucida Sans Unicode"/>
                <a:cs typeface="Lucida Sans Unicode"/>
              </a:rPr>
              <a:t>of</a:t>
            </a:r>
            <a:r>
              <a:rPr sz="1800" spc="-15" dirty="0">
                <a:latin typeface="Lucida Sans Unicode"/>
                <a:cs typeface="Lucida Sans Unicode"/>
              </a:rPr>
              <a:t> </a:t>
            </a:r>
            <a:r>
              <a:rPr sz="1800" spc="-10" dirty="0">
                <a:latin typeface="Lucida Sans Unicode"/>
                <a:cs typeface="Lucida Sans Unicode"/>
              </a:rPr>
              <a:t>insurance</a:t>
            </a:r>
            <a:endParaRPr sz="1800">
              <a:latin typeface="Lucida Sans Unicode"/>
              <a:cs typeface="Lucida Sans Unicode"/>
            </a:endParaRPr>
          </a:p>
          <a:p>
            <a:pPr marL="354965" indent="-342265">
              <a:lnSpc>
                <a:spcPct val="100000"/>
              </a:lnSpc>
              <a:spcBef>
                <a:spcPts val="395"/>
              </a:spcBef>
              <a:buClr>
                <a:srgbClr val="2CA1BE"/>
              </a:buClr>
              <a:buSzPct val="66666"/>
              <a:buAutoNum type="arabicPeriod"/>
              <a:tabLst>
                <a:tab pos="354965" algn="l"/>
              </a:tabLst>
            </a:pPr>
            <a:r>
              <a:rPr sz="1800" dirty="0">
                <a:latin typeface="Lucida Sans Unicode"/>
                <a:cs typeface="Lucida Sans Unicode"/>
              </a:rPr>
              <a:t>Not</a:t>
            </a:r>
            <a:r>
              <a:rPr sz="1800" spc="-45" dirty="0">
                <a:latin typeface="Lucida Sans Unicode"/>
                <a:cs typeface="Lucida Sans Unicode"/>
              </a:rPr>
              <a:t> </a:t>
            </a:r>
            <a:r>
              <a:rPr sz="1800" dirty="0">
                <a:latin typeface="Lucida Sans Unicode"/>
                <a:cs typeface="Lucida Sans Unicode"/>
              </a:rPr>
              <a:t>to</a:t>
            </a:r>
            <a:r>
              <a:rPr sz="1800" spc="-40" dirty="0">
                <a:latin typeface="Lucida Sans Unicode"/>
                <a:cs typeface="Lucida Sans Unicode"/>
              </a:rPr>
              <a:t> </a:t>
            </a:r>
            <a:r>
              <a:rPr sz="1800" dirty="0">
                <a:latin typeface="Lucida Sans Unicode"/>
                <a:cs typeface="Lucida Sans Unicode"/>
              </a:rPr>
              <a:t>accept</a:t>
            </a:r>
            <a:r>
              <a:rPr sz="1800" spc="-25" dirty="0">
                <a:latin typeface="Lucida Sans Unicode"/>
                <a:cs typeface="Lucida Sans Unicode"/>
              </a:rPr>
              <a:t> </a:t>
            </a:r>
            <a:r>
              <a:rPr sz="1800" dirty="0">
                <a:latin typeface="Lucida Sans Unicode"/>
                <a:cs typeface="Lucida Sans Unicode"/>
              </a:rPr>
              <a:t>instalment</a:t>
            </a:r>
            <a:r>
              <a:rPr sz="1800" spc="-20" dirty="0">
                <a:latin typeface="Lucida Sans Unicode"/>
                <a:cs typeface="Lucida Sans Unicode"/>
              </a:rPr>
              <a:t> </a:t>
            </a:r>
            <a:r>
              <a:rPr sz="1800" spc="-10" dirty="0">
                <a:latin typeface="Lucida Sans Unicode"/>
                <a:cs typeface="Lucida Sans Unicode"/>
              </a:rPr>
              <a:t>delivery</a:t>
            </a:r>
            <a:endParaRPr sz="1800">
              <a:latin typeface="Lucida Sans Unicode"/>
              <a:cs typeface="Lucida Sans Unicode"/>
            </a:endParaRPr>
          </a:p>
          <a:p>
            <a:pPr marL="354965" indent="-342265">
              <a:lnSpc>
                <a:spcPct val="100000"/>
              </a:lnSpc>
              <a:spcBef>
                <a:spcPts val="405"/>
              </a:spcBef>
              <a:buClr>
                <a:srgbClr val="2CA1BE"/>
              </a:buClr>
              <a:buSzPct val="66666"/>
              <a:buAutoNum type="arabicPeriod"/>
              <a:tabLst>
                <a:tab pos="354965" algn="l"/>
              </a:tabLst>
            </a:pPr>
            <a:r>
              <a:rPr sz="1800" dirty="0">
                <a:latin typeface="Lucida Sans Unicode"/>
                <a:cs typeface="Lucida Sans Unicode"/>
              </a:rPr>
              <a:t>Not</a:t>
            </a:r>
            <a:r>
              <a:rPr sz="1800" spc="-25" dirty="0">
                <a:latin typeface="Lucida Sans Unicode"/>
                <a:cs typeface="Lucida Sans Unicode"/>
              </a:rPr>
              <a:t> </a:t>
            </a:r>
            <a:r>
              <a:rPr sz="1800" dirty="0">
                <a:latin typeface="Lucida Sans Unicode"/>
                <a:cs typeface="Lucida Sans Unicode"/>
              </a:rPr>
              <a:t>to</a:t>
            </a:r>
            <a:r>
              <a:rPr sz="1800" spc="-15" dirty="0">
                <a:latin typeface="Lucida Sans Unicode"/>
                <a:cs typeface="Lucida Sans Unicode"/>
              </a:rPr>
              <a:t> </a:t>
            </a:r>
            <a:r>
              <a:rPr sz="1800" dirty="0">
                <a:latin typeface="Lucida Sans Unicode"/>
                <a:cs typeface="Lucida Sans Unicode"/>
              </a:rPr>
              <a:t>take</a:t>
            </a:r>
            <a:r>
              <a:rPr sz="1800" spc="-5" dirty="0">
                <a:latin typeface="Lucida Sans Unicode"/>
                <a:cs typeface="Lucida Sans Unicode"/>
              </a:rPr>
              <a:t> </a:t>
            </a:r>
            <a:r>
              <a:rPr sz="1800" spc="-20" dirty="0">
                <a:latin typeface="Lucida Sans Unicode"/>
                <a:cs typeface="Lucida Sans Unicode"/>
              </a:rPr>
              <a:t>risk</a:t>
            </a:r>
            <a:endParaRPr sz="1800">
              <a:latin typeface="Lucida Sans Unicode"/>
              <a:cs typeface="Lucida Sans Unicode"/>
            </a:endParaRPr>
          </a:p>
          <a:p>
            <a:pPr marL="354965" indent="-342265">
              <a:lnSpc>
                <a:spcPct val="100000"/>
              </a:lnSpc>
              <a:spcBef>
                <a:spcPts val="400"/>
              </a:spcBef>
              <a:buClr>
                <a:srgbClr val="2CA1BE"/>
              </a:buClr>
              <a:buSzPct val="66666"/>
              <a:buAutoNum type="arabicPeriod"/>
              <a:tabLst>
                <a:tab pos="354965" algn="l"/>
              </a:tabLst>
            </a:pPr>
            <a:r>
              <a:rPr sz="1800" dirty="0">
                <a:latin typeface="Lucida Sans Unicode"/>
                <a:cs typeface="Lucida Sans Unicode"/>
              </a:rPr>
              <a:t>Right</a:t>
            </a:r>
            <a:r>
              <a:rPr sz="1800" spc="-25" dirty="0">
                <a:latin typeface="Lucida Sans Unicode"/>
                <a:cs typeface="Lucida Sans Unicode"/>
              </a:rPr>
              <a:t> </a:t>
            </a:r>
            <a:r>
              <a:rPr sz="1800" dirty="0">
                <a:latin typeface="Lucida Sans Unicode"/>
                <a:cs typeface="Lucida Sans Unicode"/>
              </a:rPr>
              <a:t>to</a:t>
            </a:r>
            <a:r>
              <a:rPr sz="1800" spc="-25" dirty="0">
                <a:latin typeface="Lucida Sans Unicode"/>
                <a:cs typeface="Lucida Sans Unicode"/>
              </a:rPr>
              <a:t> </a:t>
            </a:r>
            <a:r>
              <a:rPr sz="1800" dirty="0">
                <a:latin typeface="Lucida Sans Unicode"/>
                <a:cs typeface="Lucida Sans Unicode"/>
              </a:rPr>
              <a:t>examine</a:t>
            </a:r>
            <a:r>
              <a:rPr sz="1800" spc="-25" dirty="0">
                <a:latin typeface="Lucida Sans Unicode"/>
                <a:cs typeface="Lucida Sans Unicode"/>
              </a:rPr>
              <a:t> </a:t>
            </a:r>
            <a:r>
              <a:rPr sz="1800" dirty="0">
                <a:latin typeface="Lucida Sans Unicode"/>
                <a:cs typeface="Lucida Sans Unicode"/>
              </a:rPr>
              <a:t>the</a:t>
            </a:r>
            <a:r>
              <a:rPr sz="1800" spc="-20" dirty="0">
                <a:latin typeface="Lucida Sans Unicode"/>
                <a:cs typeface="Lucida Sans Unicode"/>
              </a:rPr>
              <a:t> </a:t>
            </a:r>
            <a:r>
              <a:rPr sz="1800" spc="-10" dirty="0">
                <a:latin typeface="Lucida Sans Unicode"/>
                <a:cs typeface="Lucida Sans Unicode"/>
              </a:rPr>
              <a:t>goods</a:t>
            </a:r>
            <a:endParaRPr sz="1800">
              <a:latin typeface="Lucida Sans Unicode"/>
              <a:cs typeface="Lucida Sans Unicode"/>
            </a:endParaRPr>
          </a:p>
          <a:p>
            <a:pPr marL="353060" indent="-340360">
              <a:lnSpc>
                <a:spcPct val="100000"/>
              </a:lnSpc>
              <a:spcBef>
                <a:spcPts val="395"/>
              </a:spcBef>
              <a:buClr>
                <a:srgbClr val="2CA1BE"/>
              </a:buClr>
              <a:buSzPct val="66666"/>
              <a:buAutoNum type="arabicPeriod"/>
              <a:tabLst>
                <a:tab pos="353060" algn="l"/>
              </a:tabLst>
            </a:pPr>
            <a:r>
              <a:rPr sz="1800" dirty="0">
                <a:latin typeface="Lucida Sans Unicode"/>
                <a:cs typeface="Lucida Sans Unicode"/>
              </a:rPr>
              <a:t>Not</a:t>
            </a:r>
            <a:r>
              <a:rPr sz="1800" spc="-30" dirty="0">
                <a:latin typeface="Lucida Sans Unicode"/>
                <a:cs typeface="Lucida Sans Unicode"/>
              </a:rPr>
              <a:t> </a:t>
            </a:r>
            <a:r>
              <a:rPr sz="1800" dirty="0">
                <a:latin typeface="Lucida Sans Unicode"/>
                <a:cs typeface="Lucida Sans Unicode"/>
              </a:rPr>
              <a:t>to</a:t>
            </a:r>
            <a:r>
              <a:rPr sz="1800" spc="-25" dirty="0">
                <a:latin typeface="Lucida Sans Unicode"/>
                <a:cs typeface="Lucida Sans Unicode"/>
              </a:rPr>
              <a:t> </a:t>
            </a:r>
            <a:r>
              <a:rPr sz="1800" dirty="0">
                <a:latin typeface="Lucida Sans Unicode"/>
                <a:cs typeface="Lucida Sans Unicode"/>
              </a:rPr>
              <a:t>return</a:t>
            </a:r>
            <a:r>
              <a:rPr sz="1800" spc="-15" dirty="0">
                <a:latin typeface="Lucida Sans Unicode"/>
                <a:cs typeface="Lucida Sans Unicode"/>
              </a:rPr>
              <a:t> </a:t>
            </a:r>
            <a:r>
              <a:rPr sz="1800" dirty="0">
                <a:latin typeface="Lucida Sans Unicode"/>
                <a:cs typeface="Lucida Sans Unicode"/>
              </a:rPr>
              <a:t>rejected</a:t>
            </a:r>
            <a:r>
              <a:rPr sz="1800" spc="-35" dirty="0">
                <a:latin typeface="Lucida Sans Unicode"/>
                <a:cs typeface="Lucida Sans Unicode"/>
              </a:rPr>
              <a:t> </a:t>
            </a:r>
            <a:r>
              <a:rPr sz="1800" spc="-10" dirty="0">
                <a:latin typeface="Lucida Sans Unicode"/>
                <a:cs typeface="Lucida Sans Unicode"/>
              </a:rPr>
              <a:t>goods</a:t>
            </a:r>
            <a:endParaRPr sz="1800">
              <a:latin typeface="Lucida Sans Unicode"/>
              <a:cs typeface="Lucida Sans Unicode"/>
            </a:endParaRPr>
          </a:p>
          <a:p>
            <a:pPr marL="353060" indent="-340360">
              <a:lnSpc>
                <a:spcPct val="100000"/>
              </a:lnSpc>
              <a:spcBef>
                <a:spcPts val="409"/>
              </a:spcBef>
              <a:buClr>
                <a:srgbClr val="2CA1BE"/>
              </a:buClr>
              <a:buSzPct val="66666"/>
              <a:buAutoNum type="arabicPeriod"/>
              <a:tabLst>
                <a:tab pos="353060" algn="l"/>
              </a:tabLst>
            </a:pPr>
            <a:r>
              <a:rPr sz="1800" dirty="0">
                <a:latin typeface="Lucida Sans Unicode"/>
                <a:cs typeface="Lucida Sans Unicode"/>
              </a:rPr>
              <a:t>Damages</a:t>
            </a:r>
            <a:r>
              <a:rPr sz="1800" spc="-40" dirty="0">
                <a:latin typeface="Lucida Sans Unicode"/>
                <a:cs typeface="Lucida Sans Unicode"/>
              </a:rPr>
              <a:t> </a:t>
            </a:r>
            <a:r>
              <a:rPr sz="1800" dirty="0">
                <a:latin typeface="Lucida Sans Unicode"/>
                <a:cs typeface="Lucida Sans Unicode"/>
              </a:rPr>
              <a:t>for</a:t>
            </a:r>
            <a:r>
              <a:rPr sz="1800" spc="-40" dirty="0">
                <a:latin typeface="Lucida Sans Unicode"/>
                <a:cs typeface="Lucida Sans Unicode"/>
              </a:rPr>
              <a:t> </a:t>
            </a:r>
            <a:r>
              <a:rPr sz="1800" dirty="0">
                <a:latin typeface="Lucida Sans Unicode"/>
                <a:cs typeface="Lucida Sans Unicode"/>
              </a:rPr>
              <a:t>non</a:t>
            </a:r>
            <a:r>
              <a:rPr sz="1800" spc="-45" dirty="0">
                <a:latin typeface="Lucida Sans Unicode"/>
                <a:cs typeface="Lucida Sans Unicode"/>
              </a:rPr>
              <a:t> </a:t>
            </a:r>
            <a:r>
              <a:rPr sz="1800" spc="-10" dirty="0">
                <a:latin typeface="Lucida Sans Unicode"/>
                <a:cs typeface="Lucida Sans Unicode"/>
              </a:rPr>
              <a:t>delivery</a:t>
            </a:r>
            <a:endParaRPr sz="1800">
              <a:latin typeface="Lucida Sans Unicode"/>
              <a:cs typeface="Lucida Sans Unicode"/>
            </a:endParaRPr>
          </a:p>
          <a:p>
            <a:pPr marL="353060" indent="-340360">
              <a:lnSpc>
                <a:spcPct val="100000"/>
              </a:lnSpc>
              <a:spcBef>
                <a:spcPts val="395"/>
              </a:spcBef>
              <a:buClr>
                <a:srgbClr val="2CA1BE"/>
              </a:buClr>
              <a:buSzPct val="66666"/>
              <a:buAutoNum type="arabicPeriod"/>
              <a:tabLst>
                <a:tab pos="353060" algn="l"/>
              </a:tabLst>
            </a:pPr>
            <a:r>
              <a:rPr sz="1800" dirty="0">
                <a:latin typeface="Lucida Sans Unicode"/>
                <a:cs typeface="Lucida Sans Unicode"/>
              </a:rPr>
              <a:t>Claim</a:t>
            </a:r>
            <a:r>
              <a:rPr sz="1800" spc="-45" dirty="0">
                <a:latin typeface="Lucida Sans Unicode"/>
                <a:cs typeface="Lucida Sans Unicode"/>
              </a:rPr>
              <a:t> </a:t>
            </a:r>
            <a:r>
              <a:rPr sz="1800" dirty="0">
                <a:latin typeface="Lucida Sans Unicode"/>
                <a:cs typeface="Lucida Sans Unicode"/>
              </a:rPr>
              <a:t>for</a:t>
            </a:r>
            <a:r>
              <a:rPr sz="1800" spc="-45" dirty="0">
                <a:latin typeface="Lucida Sans Unicode"/>
                <a:cs typeface="Lucida Sans Unicode"/>
              </a:rPr>
              <a:t> </a:t>
            </a:r>
            <a:r>
              <a:rPr sz="1800" dirty="0">
                <a:latin typeface="Lucida Sans Unicode"/>
                <a:cs typeface="Lucida Sans Unicode"/>
              </a:rPr>
              <a:t>specific</a:t>
            </a:r>
            <a:r>
              <a:rPr sz="1800" spc="-25" dirty="0">
                <a:latin typeface="Lucida Sans Unicode"/>
                <a:cs typeface="Lucida Sans Unicode"/>
              </a:rPr>
              <a:t> </a:t>
            </a:r>
            <a:r>
              <a:rPr sz="1800" spc="-10" dirty="0">
                <a:latin typeface="Lucida Sans Unicode"/>
                <a:cs typeface="Lucida Sans Unicode"/>
              </a:rPr>
              <a:t>performance</a:t>
            </a:r>
            <a:endParaRPr sz="1800">
              <a:latin typeface="Lucida Sans Unicode"/>
              <a:cs typeface="Lucida Sans Unicode"/>
            </a:endParaRPr>
          </a:p>
          <a:p>
            <a:pPr marL="353060" indent="-340360">
              <a:lnSpc>
                <a:spcPct val="100000"/>
              </a:lnSpc>
              <a:spcBef>
                <a:spcPts val="400"/>
              </a:spcBef>
              <a:buClr>
                <a:srgbClr val="2CA1BE"/>
              </a:buClr>
              <a:buSzPct val="66666"/>
              <a:buAutoNum type="arabicPeriod"/>
              <a:tabLst>
                <a:tab pos="353060" algn="l"/>
              </a:tabLst>
            </a:pPr>
            <a:r>
              <a:rPr sz="1800" dirty="0">
                <a:latin typeface="Lucida Sans Unicode"/>
                <a:cs typeface="Lucida Sans Unicode"/>
              </a:rPr>
              <a:t>To</a:t>
            </a:r>
            <a:r>
              <a:rPr sz="1800" spc="-30" dirty="0">
                <a:latin typeface="Lucida Sans Unicode"/>
                <a:cs typeface="Lucida Sans Unicode"/>
              </a:rPr>
              <a:t> </a:t>
            </a:r>
            <a:r>
              <a:rPr sz="1800" dirty="0">
                <a:latin typeface="Lucida Sans Unicode"/>
                <a:cs typeface="Lucida Sans Unicode"/>
              </a:rPr>
              <a:t>keep</a:t>
            </a:r>
            <a:r>
              <a:rPr sz="1800" spc="-35" dirty="0">
                <a:latin typeface="Lucida Sans Unicode"/>
                <a:cs typeface="Lucida Sans Unicode"/>
              </a:rPr>
              <a:t> </a:t>
            </a:r>
            <a:r>
              <a:rPr sz="1800" dirty="0">
                <a:latin typeface="Lucida Sans Unicode"/>
                <a:cs typeface="Lucida Sans Unicode"/>
              </a:rPr>
              <a:t>the</a:t>
            </a:r>
            <a:r>
              <a:rPr sz="1800" spc="-25" dirty="0">
                <a:latin typeface="Lucida Sans Unicode"/>
                <a:cs typeface="Lucida Sans Unicode"/>
              </a:rPr>
              <a:t> </a:t>
            </a:r>
            <a:r>
              <a:rPr sz="1800" dirty="0">
                <a:latin typeface="Lucida Sans Unicode"/>
                <a:cs typeface="Lucida Sans Unicode"/>
              </a:rPr>
              <a:t>contract </a:t>
            </a:r>
            <a:r>
              <a:rPr sz="1800" spc="-10" dirty="0">
                <a:latin typeface="Lucida Sans Unicode"/>
                <a:cs typeface="Lucida Sans Unicode"/>
              </a:rPr>
              <a:t>subsisting</a:t>
            </a:r>
            <a:endParaRPr sz="1800">
              <a:latin typeface="Lucida Sans Unicode"/>
              <a:cs typeface="Lucida Sans Unicode"/>
            </a:endParaRPr>
          </a:p>
          <a:p>
            <a:pPr marL="353060" indent="-340360">
              <a:lnSpc>
                <a:spcPct val="100000"/>
              </a:lnSpc>
              <a:spcBef>
                <a:spcPts val="405"/>
              </a:spcBef>
              <a:buClr>
                <a:srgbClr val="2CA1BE"/>
              </a:buClr>
              <a:buSzPct val="66666"/>
              <a:buAutoNum type="arabicPeriod"/>
              <a:tabLst>
                <a:tab pos="353060" algn="l"/>
              </a:tabLst>
            </a:pPr>
            <a:r>
              <a:rPr sz="1800" dirty="0">
                <a:latin typeface="Lucida Sans Unicode"/>
                <a:cs typeface="Lucida Sans Unicode"/>
              </a:rPr>
              <a:t>To</a:t>
            </a:r>
            <a:r>
              <a:rPr sz="1800" spc="-45" dirty="0">
                <a:latin typeface="Lucida Sans Unicode"/>
                <a:cs typeface="Lucida Sans Unicode"/>
              </a:rPr>
              <a:t> </a:t>
            </a:r>
            <a:r>
              <a:rPr sz="1800" dirty="0">
                <a:latin typeface="Lucida Sans Unicode"/>
                <a:cs typeface="Lucida Sans Unicode"/>
              </a:rPr>
              <a:t>claim</a:t>
            </a:r>
            <a:r>
              <a:rPr sz="1800" spc="-10" dirty="0">
                <a:latin typeface="Lucida Sans Unicode"/>
                <a:cs typeface="Lucida Sans Unicode"/>
              </a:rPr>
              <a:t> </a:t>
            </a:r>
            <a:r>
              <a:rPr sz="1800" dirty="0">
                <a:latin typeface="Lucida Sans Unicode"/>
                <a:cs typeface="Lucida Sans Unicode"/>
              </a:rPr>
              <a:t>interest</a:t>
            </a:r>
            <a:r>
              <a:rPr sz="1800" spc="-40" dirty="0">
                <a:latin typeface="Lucida Sans Unicode"/>
                <a:cs typeface="Lucida Sans Unicode"/>
              </a:rPr>
              <a:t> </a:t>
            </a:r>
            <a:r>
              <a:rPr sz="1800" dirty="0">
                <a:latin typeface="Lucida Sans Unicode"/>
                <a:cs typeface="Lucida Sans Unicode"/>
              </a:rPr>
              <a:t>or</a:t>
            </a:r>
            <a:r>
              <a:rPr sz="1800" spc="-40" dirty="0">
                <a:latin typeface="Lucida Sans Unicode"/>
                <a:cs typeface="Lucida Sans Unicode"/>
              </a:rPr>
              <a:t> </a:t>
            </a:r>
            <a:r>
              <a:rPr sz="1800" dirty="0">
                <a:latin typeface="Lucida Sans Unicode"/>
                <a:cs typeface="Lucida Sans Unicode"/>
              </a:rPr>
              <a:t>special</a:t>
            </a:r>
            <a:r>
              <a:rPr sz="1800" spc="-10" dirty="0">
                <a:latin typeface="Lucida Sans Unicode"/>
                <a:cs typeface="Lucida Sans Unicode"/>
              </a:rPr>
              <a:t> damages</a:t>
            </a:r>
            <a:endParaRPr sz="1800">
              <a:latin typeface="Lucida Sans Unicode"/>
              <a:cs typeface="Lucida Sans Unicode"/>
            </a:endParaRPr>
          </a:p>
          <a:p>
            <a:pPr marL="353060" indent="-340360">
              <a:lnSpc>
                <a:spcPct val="100000"/>
              </a:lnSpc>
              <a:spcBef>
                <a:spcPts val="400"/>
              </a:spcBef>
              <a:buClr>
                <a:srgbClr val="2CA1BE"/>
              </a:buClr>
              <a:buSzPct val="66666"/>
              <a:buAutoNum type="arabicPeriod"/>
              <a:tabLst>
                <a:tab pos="353060" algn="l"/>
              </a:tabLst>
            </a:pPr>
            <a:r>
              <a:rPr sz="1800" dirty="0">
                <a:latin typeface="Lucida Sans Unicode"/>
                <a:cs typeface="Lucida Sans Unicode"/>
              </a:rPr>
              <a:t>In</a:t>
            </a:r>
            <a:r>
              <a:rPr sz="1800" spc="-35" dirty="0">
                <a:latin typeface="Lucida Sans Unicode"/>
                <a:cs typeface="Lucida Sans Unicode"/>
              </a:rPr>
              <a:t> </a:t>
            </a:r>
            <a:r>
              <a:rPr sz="1800" dirty="0">
                <a:latin typeface="Lucida Sans Unicode"/>
                <a:cs typeface="Lucida Sans Unicode"/>
              </a:rPr>
              <a:t>connection</a:t>
            </a:r>
            <a:r>
              <a:rPr sz="1800" spc="-35" dirty="0">
                <a:latin typeface="Lucida Sans Unicode"/>
                <a:cs typeface="Lucida Sans Unicode"/>
              </a:rPr>
              <a:t> </a:t>
            </a:r>
            <a:r>
              <a:rPr sz="1800" dirty="0">
                <a:latin typeface="Lucida Sans Unicode"/>
                <a:cs typeface="Lucida Sans Unicode"/>
              </a:rPr>
              <a:t>with</a:t>
            </a:r>
            <a:r>
              <a:rPr sz="1800" spc="-20" dirty="0">
                <a:latin typeface="Lucida Sans Unicode"/>
                <a:cs typeface="Lucida Sans Unicode"/>
              </a:rPr>
              <a:t> </a:t>
            </a:r>
            <a:r>
              <a:rPr sz="1800" dirty="0">
                <a:latin typeface="Lucida Sans Unicode"/>
                <a:cs typeface="Lucida Sans Unicode"/>
              </a:rPr>
              <a:t>action</a:t>
            </a:r>
            <a:r>
              <a:rPr sz="1800" spc="-15" dirty="0">
                <a:latin typeface="Lucida Sans Unicode"/>
                <a:cs typeface="Lucida Sans Unicode"/>
              </a:rPr>
              <a:t> </a:t>
            </a:r>
            <a:r>
              <a:rPr sz="1800" spc="-20" dirty="0">
                <a:latin typeface="Lucida Sans Unicode"/>
                <a:cs typeface="Lucida Sans Unicode"/>
              </a:rPr>
              <a:t>sale</a:t>
            </a:r>
            <a:endParaRPr sz="1800">
              <a:latin typeface="Lucida Sans Unicode"/>
              <a:cs typeface="Lucida Sans Unicode"/>
            </a:endParaRPr>
          </a:p>
          <a:p>
            <a:pPr marL="353060" indent="-340360">
              <a:lnSpc>
                <a:spcPct val="100000"/>
              </a:lnSpc>
              <a:spcBef>
                <a:spcPts val="395"/>
              </a:spcBef>
              <a:buClr>
                <a:srgbClr val="2CA1BE"/>
              </a:buClr>
              <a:buSzPct val="66666"/>
              <a:buAutoNum type="arabicPeriod"/>
              <a:tabLst>
                <a:tab pos="353060" algn="l"/>
              </a:tabLst>
            </a:pPr>
            <a:r>
              <a:rPr sz="1800" dirty="0">
                <a:latin typeface="Lucida Sans Unicode"/>
                <a:cs typeface="Lucida Sans Unicode"/>
              </a:rPr>
              <a:t>To</a:t>
            </a:r>
            <a:r>
              <a:rPr sz="1800" spc="-45" dirty="0">
                <a:latin typeface="Lucida Sans Unicode"/>
                <a:cs typeface="Lucida Sans Unicode"/>
              </a:rPr>
              <a:t> </a:t>
            </a:r>
            <a:r>
              <a:rPr sz="1800" dirty="0">
                <a:latin typeface="Lucida Sans Unicode"/>
                <a:cs typeface="Lucida Sans Unicode"/>
              </a:rPr>
              <a:t>demand</a:t>
            </a:r>
            <a:r>
              <a:rPr sz="1800" spc="-35" dirty="0">
                <a:latin typeface="Lucida Sans Unicode"/>
                <a:cs typeface="Lucida Sans Unicode"/>
              </a:rPr>
              <a:t> </a:t>
            </a:r>
            <a:r>
              <a:rPr sz="1800" dirty="0">
                <a:latin typeface="Lucida Sans Unicode"/>
                <a:cs typeface="Lucida Sans Unicode"/>
              </a:rPr>
              <a:t>for</a:t>
            </a:r>
            <a:r>
              <a:rPr sz="1800" spc="-45" dirty="0">
                <a:latin typeface="Lucida Sans Unicode"/>
                <a:cs typeface="Lucida Sans Unicode"/>
              </a:rPr>
              <a:t> </a:t>
            </a:r>
            <a:r>
              <a:rPr sz="1800" dirty="0">
                <a:latin typeface="Lucida Sans Unicode"/>
                <a:cs typeface="Lucida Sans Unicode"/>
              </a:rPr>
              <a:t>reduction</a:t>
            </a:r>
            <a:r>
              <a:rPr sz="1800" spc="-30" dirty="0">
                <a:latin typeface="Lucida Sans Unicode"/>
                <a:cs typeface="Lucida Sans Unicode"/>
              </a:rPr>
              <a:t> </a:t>
            </a:r>
            <a:r>
              <a:rPr sz="1800" dirty="0">
                <a:latin typeface="Lucida Sans Unicode"/>
                <a:cs typeface="Lucida Sans Unicode"/>
              </a:rPr>
              <a:t>of</a:t>
            </a:r>
            <a:r>
              <a:rPr sz="1800" spc="-45" dirty="0">
                <a:latin typeface="Lucida Sans Unicode"/>
                <a:cs typeface="Lucida Sans Unicode"/>
              </a:rPr>
              <a:t> </a:t>
            </a:r>
            <a:r>
              <a:rPr sz="1800" spc="-20" dirty="0">
                <a:latin typeface="Lucida Sans Unicode"/>
                <a:cs typeface="Lucida Sans Unicode"/>
              </a:rPr>
              <a:t>price</a:t>
            </a:r>
            <a:endParaRPr sz="1800">
              <a:latin typeface="Lucida Sans Unicode"/>
              <a:cs typeface="Lucida Sans Unicode"/>
            </a:endParaRPr>
          </a:p>
        </p:txBody>
      </p:sp>
      <p:pic>
        <p:nvPicPr>
          <p:cNvPr id="3" name="object 3"/>
          <p:cNvPicPr/>
          <p:nvPr/>
        </p:nvPicPr>
        <p:blipFill>
          <a:blip r:embed="rId2" cstate="print"/>
          <a:stretch>
            <a:fillRect/>
          </a:stretch>
        </p:blipFill>
        <p:spPr>
          <a:xfrm>
            <a:off x="4571994" y="170636"/>
            <a:ext cx="2612151" cy="25765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98068" y="814171"/>
            <a:ext cx="10186670" cy="4853305"/>
          </a:xfrm>
          <a:prstGeom prst="rect">
            <a:avLst/>
          </a:prstGeom>
        </p:spPr>
        <p:txBody>
          <a:bodyPr vert="horz" wrap="square" lIns="0" tIns="36830" rIns="0" bIns="0" rtlCol="0">
            <a:spAutoFit/>
          </a:bodyPr>
          <a:lstStyle/>
          <a:p>
            <a:pPr marL="355600" indent="-342900">
              <a:lnSpc>
                <a:spcPct val="100000"/>
              </a:lnSpc>
              <a:spcBef>
                <a:spcPts val="290"/>
              </a:spcBef>
              <a:buClr>
                <a:srgbClr val="2CA1BE"/>
              </a:buClr>
              <a:buSzPct val="67647"/>
              <a:buAutoNum type="arabicPeriod"/>
              <a:tabLst>
                <a:tab pos="355600" algn="l"/>
                <a:tab pos="3434715" algn="l"/>
              </a:tabLst>
            </a:pPr>
            <a:r>
              <a:rPr sz="1700" dirty="0">
                <a:latin typeface="Lucida Sans Unicode"/>
                <a:cs typeface="Lucida Sans Unicode"/>
              </a:rPr>
              <a:t>To</a:t>
            </a:r>
            <a:r>
              <a:rPr sz="1700" spc="-35" dirty="0">
                <a:latin typeface="Lucida Sans Unicode"/>
                <a:cs typeface="Lucida Sans Unicode"/>
              </a:rPr>
              <a:t> </a:t>
            </a:r>
            <a:r>
              <a:rPr sz="1700" dirty="0">
                <a:latin typeface="Lucida Sans Unicode"/>
                <a:cs typeface="Lucida Sans Unicode"/>
              </a:rPr>
              <a:t>treat</a:t>
            </a:r>
            <a:r>
              <a:rPr sz="1700" spc="-20" dirty="0">
                <a:latin typeface="Lucida Sans Unicode"/>
                <a:cs typeface="Lucida Sans Unicode"/>
              </a:rPr>
              <a:t> </a:t>
            </a:r>
            <a:r>
              <a:rPr sz="1700" dirty="0">
                <a:latin typeface="Lucida Sans Unicode"/>
                <a:cs typeface="Lucida Sans Unicode"/>
              </a:rPr>
              <a:t>breach</a:t>
            </a:r>
            <a:r>
              <a:rPr sz="1700" spc="-30" dirty="0">
                <a:latin typeface="Lucida Sans Unicode"/>
                <a:cs typeface="Lucida Sans Unicode"/>
              </a:rPr>
              <a:t> </a:t>
            </a:r>
            <a:r>
              <a:rPr sz="1700" dirty="0">
                <a:latin typeface="Lucida Sans Unicode"/>
                <a:cs typeface="Lucida Sans Unicode"/>
              </a:rPr>
              <a:t>of</a:t>
            </a:r>
            <a:r>
              <a:rPr sz="1700" spc="-40" dirty="0">
                <a:latin typeface="Lucida Sans Unicode"/>
                <a:cs typeface="Lucida Sans Unicode"/>
              </a:rPr>
              <a:t> </a:t>
            </a:r>
            <a:r>
              <a:rPr sz="1700" spc="-10" dirty="0">
                <a:latin typeface="Lucida Sans Unicode"/>
                <a:cs typeface="Lucida Sans Unicode"/>
              </a:rPr>
              <a:t>condition</a:t>
            </a:r>
            <a:r>
              <a:rPr sz="1700" dirty="0">
                <a:latin typeface="Lucida Sans Unicode"/>
                <a:cs typeface="Lucida Sans Unicode"/>
              </a:rPr>
              <a:t>	as</a:t>
            </a:r>
            <a:r>
              <a:rPr sz="1700" spc="-25" dirty="0">
                <a:latin typeface="Lucida Sans Unicode"/>
                <a:cs typeface="Lucida Sans Unicode"/>
              </a:rPr>
              <a:t> </a:t>
            </a:r>
            <a:r>
              <a:rPr sz="1700" dirty="0">
                <a:latin typeface="Lucida Sans Unicode"/>
                <a:cs typeface="Lucida Sans Unicode"/>
              </a:rPr>
              <a:t>breach</a:t>
            </a:r>
            <a:r>
              <a:rPr sz="1700" spc="-20" dirty="0">
                <a:latin typeface="Lucida Sans Unicode"/>
                <a:cs typeface="Lucida Sans Unicode"/>
              </a:rPr>
              <a:t> </a:t>
            </a:r>
            <a:r>
              <a:rPr sz="1700" dirty="0">
                <a:latin typeface="Lucida Sans Unicode"/>
                <a:cs typeface="Lucida Sans Unicode"/>
              </a:rPr>
              <a:t>of</a:t>
            </a:r>
            <a:r>
              <a:rPr sz="1700" spc="-25" dirty="0">
                <a:latin typeface="Lucida Sans Unicode"/>
                <a:cs typeface="Lucida Sans Unicode"/>
              </a:rPr>
              <a:t> </a:t>
            </a:r>
            <a:r>
              <a:rPr sz="1700" spc="-10" dirty="0">
                <a:latin typeface="Lucida Sans Unicode"/>
                <a:cs typeface="Lucida Sans Unicode"/>
              </a:rPr>
              <a:t>warranty</a:t>
            </a:r>
            <a:endParaRPr sz="1700">
              <a:latin typeface="Lucida Sans Unicode"/>
              <a:cs typeface="Lucida Sans Unicode"/>
            </a:endParaRPr>
          </a:p>
          <a:p>
            <a:pPr marL="355600" indent="-342900">
              <a:lnSpc>
                <a:spcPct val="100000"/>
              </a:lnSpc>
              <a:spcBef>
                <a:spcPts val="190"/>
              </a:spcBef>
              <a:buClr>
                <a:srgbClr val="2CA1BE"/>
              </a:buClr>
              <a:buSzPct val="67647"/>
              <a:buAutoNum type="arabicPeriod"/>
              <a:tabLst>
                <a:tab pos="355600" algn="l"/>
              </a:tabLst>
            </a:pPr>
            <a:r>
              <a:rPr sz="1700" dirty="0">
                <a:latin typeface="Lucida Sans Unicode"/>
                <a:cs typeface="Lucida Sans Unicode"/>
              </a:rPr>
              <a:t>To</a:t>
            </a:r>
            <a:r>
              <a:rPr sz="1700" spc="-45" dirty="0">
                <a:latin typeface="Lucida Sans Unicode"/>
                <a:cs typeface="Lucida Sans Unicode"/>
              </a:rPr>
              <a:t> </a:t>
            </a:r>
            <a:r>
              <a:rPr sz="1700" dirty="0">
                <a:latin typeface="Lucida Sans Unicode"/>
                <a:cs typeface="Lucida Sans Unicode"/>
              </a:rPr>
              <a:t>accept</a:t>
            </a:r>
            <a:r>
              <a:rPr sz="1700" spc="-45" dirty="0">
                <a:latin typeface="Lucida Sans Unicode"/>
                <a:cs typeface="Lucida Sans Unicode"/>
              </a:rPr>
              <a:t> </a:t>
            </a:r>
            <a:r>
              <a:rPr sz="1700" dirty="0">
                <a:latin typeface="Lucida Sans Unicode"/>
                <a:cs typeface="Lucida Sans Unicode"/>
              </a:rPr>
              <a:t>unconditional</a:t>
            </a:r>
            <a:r>
              <a:rPr sz="1700" spc="-55" dirty="0">
                <a:latin typeface="Lucida Sans Unicode"/>
                <a:cs typeface="Lucida Sans Unicode"/>
              </a:rPr>
              <a:t> </a:t>
            </a:r>
            <a:r>
              <a:rPr sz="1700" spc="-10" dirty="0">
                <a:latin typeface="Lucida Sans Unicode"/>
                <a:cs typeface="Lucida Sans Unicode"/>
              </a:rPr>
              <a:t>appropriation</a:t>
            </a:r>
            <a:endParaRPr sz="1700">
              <a:latin typeface="Lucida Sans Unicode"/>
              <a:cs typeface="Lucida Sans Unicode"/>
            </a:endParaRPr>
          </a:p>
          <a:p>
            <a:pPr marL="355600" indent="-342900">
              <a:lnSpc>
                <a:spcPct val="100000"/>
              </a:lnSpc>
              <a:spcBef>
                <a:spcPts val="204"/>
              </a:spcBef>
              <a:buClr>
                <a:srgbClr val="2CA1BE"/>
              </a:buClr>
              <a:buSzPct val="67647"/>
              <a:buAutoNum type="arabicPeriod"/>
              <a:tabLst>
                <a:tab pos="355600" algn="l"/>
              </a:tabLst>
            </a:pPr>
            <a:r>
              <a:rPr sz="1700" dirty="0">
                <a:latin typeface="Lucida Sans Unicode"/>
                <a:cs typeface="Lucida Sans Unicode"/>
              </a:rPr>
              <a:t>To</a:t>
            </a:r>
            <a:r>
              <a:rPr sz="1700" spc="-30" dirty="0">
                <a:latin typeface="Lucida Sans Unicode"/>
                <a:cs typeface="Lucida Sans Unicode"/>
              </a:rPr>
              <a:t> </a:t>
            </a:r>
            <a:r>
              <a:rPr sz="1700" dirty="0">
                <a:latin typeface="Lucida Sans Unicode"/>
                <a:cs typeface="Lucida Sans Unicode"/>
              </a:rPr>
              <a:t>pay</a:t>
            </a:r>
            <a:r>
              <a:rPr sz="1700" spc="-30" dirty="0">
                <a:latin typeface="Lucida Sans Unicode"/>
                <a:cs typeface="Lucida Sans Unicode"/>
              </a:rPr>
              <a:t> </a:t>
            </a:r>
            <a:r>
              <a:rPr sz="1700" dirty="0">
                <a:latin typeface="Lucida Sans Unicode"/>
                <a:cs typeface="Lucida Sans Unicode"/>
              </a:rPr>
              <a:t>price</a:t>
            </a:r>
            <a:r>
              <a:rPr sz="1700" spc="-15" dirty="0">
                <a:latin typeface="Lucida Sans Unicode"/>
                <a:cs typeface="Lucida Sans Unicode"/>
              </a:rPr>
              <a:t> </a:t>
            </a:r>
            <a:r>
              <a:rPr sz="1700" dirty="0">
                <a:latin typeface="Lucida Sans Unicode"/>
                <a:cs typeface="Lucida Sans Unicode"/>
              </a:rPr>
              <a:t>&amp;</a:t>
            </a:r>
            <a:r>
              <a:rPr sz="1700" spc="-30" dirty="0">
                <a:latin typeface="Lucida Sans Unicode"/>
                <a:cs typeface="Lucida Sans Unicode"/>
              </a:rPr>
              <a:t> </a:t>
            </a:r>
            <a:r>
              <a:rPr sz="1700" dirty="0">
                <a:latin typeface="Lucida Sans Unicode"/>
                <a:cs typeface="Lucida Sans Unicode"/>
              </a:rPr>
              <a:t>to</a:t>
            </a:r>
            <a:r>
              <a:rPr sz="1700" spc="-25" dirty="0">
                <a:latin typeface="Lucida Sans Unicode"/>
                <a:cs typeface="Lucida Sans Unicode"/>
              </a:rPr>
              <a:t> </a:t>
            </a:r>
            <a:r>
              <a:rPr sz="1700" dirty="0">
                <a:latin typeface="Lucida Sans Unicode"/>
                <a:cs typeface="Lucida Sans Unicode"/>
              </a:rPr>
              <a:t>accept</a:t>
            </a:r>
            <a:r>
              <a:rPr sz="1700" spc="-20" dirty="0">
                <a:latin typeface="Lucida Sans Unicode"/>
                <a:cs typeface="Lucida Sans Unicode"/>
              </a:rPr>
              <a:t> </a:t>
            </a:r>
            <a:r>
              <a:rPr sz="1700" spc="-10" dirty="0">
                <a:latin typeface="Lucida Sans Unicode"/>
                <a:cs typeface="Lucida Sans Unicode"/>
              </a:rPr>
              <a:t>goods</a:t>
            </a:r>
            <a:endParaRPr sz="1700">
              <a:latin typeface="Lucida Sans Unicode"/>
              <a:cs typeface="Lucida Sans Unicode"/>
            </a:endParaRPr>
          </a:p>
          <a:p>
            <a:pPr marL="355600" indent="-342900">
              <a:lnSpc>
                <a:spcPct val="100000"/>
              </a:lnSpc>
              <a:spcBef>
                <a:spcPts val="195"/>
              </a:spcBef>
              <a:buClr>
                <a:srgbClr val="2CA1BE"/>
              </a:buClr>
              <a:buSzPct val="67647"/>
              <a:buAutoNum type="arabicPeriod"/>
              <a:tabLst>
                <a:tab pos="355600" algn="l"/>
              </a:tabLst>
            </a:pPr>
            <a:r>
              <a:rPr sz="1700" dirty="0">
                <a:latin typeface="Lucida Sans Unicode"/>
                <a:cs typeface="Lucida Sans Unicode"/>
              </a:rPr>
              <a:t>To</a:t>
            </a:r>
            <a:r>
              <a:rPr sz="1700" spc="-30" dirty="0">
                <a:latin typeface="Lucida Sans Unicode"/>
                <a:cs typeface="Lucida Sans Unicode"/>
              </a:rPr>
              <a:t> </a:t>
            </a:r>
            <a:r>
              <a:rPr sz="1700" dirty="0">
                <a:latin typeface="Lucida Sans Unicode"/>
                <a:cs typeface="Lucida Sans Unicode"/>
              </a:rPr>
              <a:t>apply</a:t>
            </a:r>
            <a:r>
              <a:rPr sz="1700" spc="-25" dirty="0">
                <a:latin typeface="Lucida Sans Unicode"/>
                <a:cs typeface="Lucida Sans Unicode"/>
              </a:rPr>
              <a:t> </a:t>
            </a:r>
            <a:r>
              <a:rPr sz="1700" dirty="0">
                <a:latin typeface="Lucida Sans Unicode"/>
                <a:cs typeface="Lucida Sans Unicode"/>
              </a:rPr>
              <a:t>for</a:t>
            </a:r>
            <a:r>
              <a:rPr sz="1700" spc="-25" dirty="0">
                <a:latin typeface="Lucida Sans Unicode"/>
                <a:cs typeface="Lucida Sans Unicode"/>
              </a:rPr>
              <a:t> </a:t>
            </a:r>
            <a:r>
              <a:rPr sz="1700" spc="-10" dirty="0">
                <a:latin typeface="Lucida Sans Unicode"/>
                <a:cs typeface="Lucida Sans Unicode"/>
              </a:rPr>
              <a:t>delivery</a:t>
            </a:r>
            <a:endParaRPr sz="1700">
              <a:latin typeface="Lucida Sans Unicode"/>
              <a:cs typeface="Lucida Sans Unicode"/>
            </a:endParaRPr>
          </a:p>
          <a:p>
            <a:pPr marL="355600" indent="-342900">
              <a:lnSpc>
                <a:spcPct val="100000"/>
              </a:lnSpc>
              <a:spcBef>
                <a:spcPts val="195"/>
              </a:spcBef>
              <a:buClr>
                <a:srgbClr val="2CA1BE"/>
              </a:buClr>
              <a:buSzPct val="67647"/>
              <a:buAutoNum type="arabicPeriod"/>
              <a:tabLst>
                <a:tab pos="355600" algn="l"/>
              </a:tabLst>
            </a:pPr>
            <a:r>
              <a:rPr sz="1700" dirty="0">
                <a:latin typeface="Lucida Sans Unicode"/>
                <a:cs typeface="Lucida Sans Unicode"/>
              </a:rPr>
              <a:t>Demand</a:t>
            </a:r>
            <a:r>
              <a:rPr sz="1700" spc="-45" dirty="0">
                <a:latin typeface="Lucida Sans Unicode"/>
                <a:cs typeface="Lucida Sans Unicode"/>
              </a:rPr>
              <a:t> </a:t>
            </a:r>
            <a:r>
              <a:rPr sz="1700" dirty="0">
                <a:latin typeface="Lucida Sans Unicode"/>
                <a:cs typeface="Lucida Sans Unicode"/>
              </a:rPr>
              <a:t>for</a:t>
            </a:r>
            <a:r>
              <a:rPr sz="1700" spc="-30" dirty="0">
                <a:latin typeface="Lucida Sans Unicode"/>
                <a:cs typeface="Lucida Sans Unicode"/>
              </a:rPr>
              <a:t> </a:t>
            </a:r>
            <a:r>
              <a:rPr sz="1700" dirty="0">
                <a:latin typeface="Lucida Sans Unicode"/>
                <a:cs typeface="Lucida Sans Unicode"/>
              </a:rPr>
              <a:t>delivery</a:t>
            </a:r>
            <a:r>
              <a:rPr sz="1700" spc="-30" dirty="0">
                <a:latin typeface="Lucida Sans Unicode"/>
                <a:cs typeface="Lucida Sans Unicode"/>
              </a:rPr>
              <a:t> </a:t>
            </a:r>
            <a:r>
              <a:rPr sz="1700" dirty="0">
                <a:latin typeface="Lucida Sans Unicode"/>
                <a:cs typeface="Lucida Sans Unicode"/>
              </a:rPr>
              <a:t>at</a:t>
            </a:r>
            <a:r>
              <a:rPr sz="1700" spc="-35" dirty="0">
                <a:latin typeface="Lucida Sans Unicode"/>
                <a:cs typeface="Lucida Sans Unicode"/>
              </a:rPr>
              <a:t> </a:t>
            </a:r>
            <a:r>
              <a:rPr sz="1700" dirty="0">
                <a:latin typeface="Lucida Sans Unicode"/>
                <a:cs typeface="Lucida Sans Unicode"/>
              </a:rPr>
              <a:t>a</a:t>
            </a:r>
            <a:r>
              <a:rPr sz="1700" spc="-30" dirty="0">
                <a:latin typeface="Lucida Sans Unicode"/>
                <a:cs typeface="Lucida Sans Unicode"/>
              </a:rPr>
              <a:t> </a:t>
            </a:r>
            <a:r>
              <a:rPr sz="1700" dirty="0">
                <a:latin typeface="Lucida Sans Unicode"/>
                <a:cs typeface="Lucida Sans Unicode"/>
              </a:rPr>
              <a:t>reasonable</a:t>
            </a:r>
            <a:r>
              <a:rPr sz="1700" spc="-35" dirty="0">
                <a:latin typeface="Lucida Sans Unicode"/>
                <a:cs typeface="Lucida Sans Unicode"/>
              </a:rPr>
              <a:t> </a:t>
            </a:r>
            <a:r>
              <a:rPr sz="1700" spc="-20" dirty="0">
                <a:latin typeface="Lucida Sans Unicode"/>
                <a:cs typeface="Lucida Sans Unicode"/>
              </a:rPr>
              <a:t>hour</a:t>
            </a:r>
            <a:endParaRPr sz="1700">
              <a:latin typeface="Lucida Sans Unicode"/>
              <a:cs typeface="Lucida Sans Unicode"/>
            </a:endParaRPr>
          </a:p>
          <a:p>
            <a:pPr marL="355600" indent="-342900">
              <a:lnSpc>
                <a:spcPct val="100000"/>
              </a:lnSpc>
              <a:spcBef>
                <a:spcPts val="200"/>
              </a:spcBef>
              <a:buClr>
                <a:srgbClr val="2CA1BE"/>
              </a:buClr>
              <a:buSzPct val="67647"/>
              <a:buAutoNum type="arabicPeriod"/>
              <a:tabLst>
                <a:tab pos="355600" algn="l"/>
              </a:tabLst>
            </a:pPr>
            <a:r>
              <a:rPr sz="1700" dirty="0">
                <a:latin typeface="Lucida Sans Unicode"/>
                <a:cs typeface="Lucida Sans Unicode"/>
              </a:rPr>
              <a:t>To</a:t>
            </a:r>
            <a:r>
              <a:rPr sz="1700" spc="-30" dirty="0">
                <a:latin typeface="Lucida Sans Unicode"/>
                <a:cs typeface="Lucida Sans Unicode"/>
              </a:rPr>
              <a:t> </a:t>
            </a:r>
            <a:r>
              <a:rPr sz="1700" dirty="0">
                <a:latin typeface="Lucida Sans Unicode"/>
                <a:cs typeface="Lucida Sans Unicode"/>
              </a:rPr>
              <a:t>accept</a:t>
            </a:r>
            <a:r>
              <a:rPr sz="1700" spc="-25" dirty="0">
                <a:latin typeface="Lucida Sans Unicode"/>
                <a:cs typeface="Lucida Sans Unicode"/>
              </a:rPr>
              <a:t> </a:t>
            </a:r>
            <a:r>
              <a:rPr sz="1700" dirty="0">
                <a:latin typeface="Lucida Sans Unicode"/>
                <a:cs typeface="Lucida Sans Unicode"/>
              </a:rPr>
              <a:t>&amp;</a:t>
            </a:r>
            <a:r>
              <a:rPr sz="1700" spc="-25" dirty="0">
                <a:latin typeface="Lucida Sans Unicode"/>
                <a:cs typeface="Lucida Sans Unicode"/>
              </a:rPr>
              <a:t> </a:t>
            </a:r>
            <a:r>
              <a:rPr sz="1700" dirty="0">
                <a:latin typeface="Lucida Sans Unicode"/>
                <a:cs typeface="Lucida Sans Unicode"/>
              </a:rPr>
              <a:t>pay</a:t>
            </a:r>
            <a:r>
              <a:rPr sz="1700" spc="-20" dirty="0">
                <a:latin typeface="Lucida Sans Unicode"/>
                <a:cs typeface="Lucida Sans Unicode"/>
              </a:rPr>
              <a:t> </a:t>
            </a:r>
            <a:r>
              <a:rPr sz="1700" dirty="0">
                <a:latin typeface="Lucida Sans Unicode"/>
                <a:cs typeface="Lucida Sans Unicode"/>
              </a:rPr>
              <a:t>for</a:t>
            </a:r>
            <a:r>
              <a:rPr sz="1700" spc="-25" dirty="0">
                <a:latin typeface="Lucida Sans Unicode"/>
                <a:cs typeface="Lucida Sans Unicode"/>
              </a:rPr>
              <a:t> </a:t>
            </a:r>
            <a:r>
              <a:rPr sz="1700" dirty="0">
                <a:latin typeface="Lucida Sans Unicode"/>
                <a:cs typeface="Lucida Sans Unicode"/>
              </a:rPr>
              <a:t>instalment</a:t>
            </a:r>
            <a:r>
              <a:rPr sz="1700" spc="-50" dirty="0">
                <a:latin typeface="Lucida Sans Unicode"/>
                <a:cs typeface="Lucida Sans Unicode"/>
              </a:rPr>
              <a:t> </a:t>
            </a:r>
            <a:r>
              <a:rPr sz="1700" spc="-10" dirty="0">
                <a:latin typeface="Lucida Sans Unicode"/>
                <a:cs typeface="Lucida Sans Unicode"/>
              </a:rPr>
              <a:t>delivery</a:t>
            </a:r>
            <a:endParaRPr sz="1700">
              <a:latin typeface="Lucida Sans Unicode"/>
              <a:cs typeface="Lucida Sans Unicode"/>
            </a:endParaRPr>
          </a:p>
          <a:p>
            <a:pPr marL="355600" indent="-342900">
              <a:lnSpc>
                <a:spcPct val="100000"/>
              </a:lnSpc>
              <a:spcBef>
                <a:spcPts val="195"/>
              </a:spcBef>
              <a:buClr>
                <a:srgbClr val="2CA1BE"/>
              </a:buClr>
              <a:buSzPct val="67647"/>
              <a:buAutoNum type="arabicPeriod"/>
              <a:tabLst>
                <a:tab pos="355600" algn="l"/>
              </a:tabLst>
            </a:pPr>
            <a:r>
              <a:rPr sz="1700" dirty="0">
                <a:latin typeface="Lucida Sans Unicode"/>
                <a:cs typeface="Lucida Sans Unicode"/>
              </a:rPr>
              <a:t>To</a:t>
            </a:r>
            <a:r>
              <a:rPr sz="1700" spc="-30" dirty="0">
                <a:latin typeface="Lucida Sans Unicode"/>
                <a:cs typeface="Lucida Sans Unicode"/>
              </a:rPr>
              <a:t> </a:t>
            </a:r>
            <a:r>
              <a:rPr sz="1700" dirty="0">
                <a:latin typeface="Lucida Sans Unicode"/>
                <a:cs typeface="Lucida Sans Unicode"/>
              </a:rPr>
              <a:t>pay</a:t>
            </a:r>
            <a:r>
              <a:rPr sz="1700" spc="-30" dirty="0">
                <a:latin typeface="Lucida Sans Unicode"/>
                <a:cs typeface="Lucida Sans Unicode"/>
              </a:rPr>
              <a:t> </a:t>
            </a:r>
            <a:r>
              <a:rPr sz="1700" dirty="0">
                <a:latin typeface="Lucida Sans Unicode"/>
                <a:cs typeface="Lucida Sans Unicode"/>
              </a:rPr>
              <a:t>for</a:t>
            </a:r>
            <a:r>
              <a:rPr sz="1700" spc="-15" dirty="0">
                <a:latin typeface="Lucida Sans Unicode"/>
                <a:cs typeface="Lucida Sans Unicode"/>
              </a:rPr>
              <a:t> </a:t>
            </a:r>
            <a:r>
              <a:rPr sz="1700" spc="-10" dirty="0">
                <a:latin typeface="Lucida Sans Unicode"/>
                <a:cs typeface="Lucida Sans Unicode"/>
              </a:rPr>
              <a:t>excess</a:t>
            </a:r>
            <a:endParaRPr sz="1700">
              <a:latin typeface="Lucida Sans Unicode"/>
              <a:cs typeface="Lucida Sans Unicode"/>
            </a:endParaRPr>
          </a:p>
          <a:p>
            <a:pPr marL="355600" indent="-342900">
              <a:lnSpc>
                <a:spcPct val="100000"/>
              </a:lnSpc>
              <a:spcBef>
                <a:spcPts val="190"/>
              </a:spcBef>
              <a:buClr>
                <a:srgbClr val="2CA1BE"/>
              </a:buClr>
              <a:buSzPct val="67647"/>
              <a:buAutoNum type="arabicPeriod"/>
              <a:tabLst>
                <a:tab pos="355600" algn="l"/>
              </a:tabLst>
            </a:pPr>
            <a:r>
              <a:rPr sz="1700" dirty="0">
                <a:latin typeface="Lucida Sans Unicode"/>
                <a:cs typeface="Lucida Sans Unicode"/>
              </a:rPr>
              <a:t>To</a:t>
            </a:r>
            <a:r>
              <a:rPr sz="1700" spc="-45" dirty="0">
                <a:latin typeface="Lucida Sans Unicode"/>
                <a:cs typeface="Lucida Sans Unicode"/>
              </a:rPr>
              <a:t> </a:t>
            </a:r>
            <a:r>
              <a:rPr sz="1700" dirty="0">
                <a:latin typeface="Lucida Sans Unicode"/>
                <a:cs typeface="Lucida Sans Unicode"/>
              </a:rPr>
              <a:t>accept</a:t>
            </a:r>
            <a:r>
              <a:rPr sz="1700" spc="-40" dirty="0">
                <a:latin typeface="Lucida Sans Unicode"/>
                <a:cs typeface="Lucida Sans Unicode"/>
              </a:rPr>
              <a:t> </a:t>
            </a:r>
            <a:r>
              <a:rPr sz="1700" dirty="0">
                <a:latin typeface="Lucida Sans Unicode"/>
                <a:cs typeface="Lucida Sans Unicode"/>
              </a:rPr>
              <a:t>delivery</a:t>
            </a:r>
            <a:r>
              <a:rPr sz="1700" spc="-40" dirty="0">
                <a:latin typeface="Lucida Sans Unicode"/>
                <a:cs typeface="Lucida Sans Unicode"/>
              </a:rPr>
              <a:t> </a:t>
            </a:r>
            <a:r>
              <a:rPr sz="1700" dirty="0">
                <a:latin typeface="Lucida Sans Unicode"/>
                <a:cs typeface="Lucida Sans Unicode"/>
              </a:rPr>
              <a:t>to</a:t>
            </a:r>
            <a:r>
              <a:rPr sz="1700" spc="-40" dirty="0">
                <a:latin typeface="Lucida Sans Unicode"/>
                <a:cs typeface="Lucida Sans Unicode"/>
              </a:rPr>
              <a:t> </a:t>
            </a:r>
            <a:r>
              <a:rPr sz="1700" spc="-10" dirty="0">
                <a:latin typeface="Lucida Sans Unicode"/>
                <a:cs typeface="Lucida Sans Unicode"/>
              </a:rPr>
              <a:t>carrier</a:t>
            </a:r>
            <a:endParaRPr sz="1700">
              <a:latin typeface="Lucida Sans Unicode"/>
              <a:cs typeface="Lucida Sans Unicode"/>
            </a:endParaRPr>
          </a:p>
          <a:p>
            <a:pPr marL="355600" indent="-342900">
              <a:lnSpc>
                <a:spcPct val="100000"/>
              </a:lnSpc>
              <a:spcBef>
                <a:spcPts val="204"/>
              </a:spcBef>
              <a:buClr>
                <a:srgbClr val="2CA1BE"/>
              </a:buClr>
              <a:buSzPct val="67647"/>
              <a:buAutoNum type="arabicPeriod"/>
              <a:tabLst>
                <a:tab pos="355600" algn="l"/>
              </a:tabLst>
            </a:pPr>
            <a:r>
              <a:rPr sz="1700" dirty="0">
                <a:latin typeface="Lucida Sans Unicode"/>
                <a:cs typeface="Lucida Sans Unicode"/>
              </a:rPr>
              <a:t>To</a:t>
            </a:r>
            <a:r>
              <a:rPr sz="1700" spc="-25" dirty="0">
                <a:latin typeface="Lucida Sans Unicode"/>
                <a:cs typeface="Lucida Sans Unicode"/>
              </a:rPr>
              <a:t> </a:t>
            </a:r>
            <a:r>
              <a:rPr sz="1700" dirty="0">
                <a:latin typeface="Lucida Sans Unicode"/>
                <a:cs typeface="Lucida Sans Unicode"/>
              </a:rPr>
              <a:t>be</a:t>
            </a:r>
            <a:r>
              <a:rPr sz="1700" spc="-25" dirty="0">
                <a:latin typeface="Lucida Sans Unicode"/>
                <a:cs typeface="Lucida Sans Unicode"/>
              </a:rPr>
              <a:t> </a:t>
            </a:r>
            <a:r>
              <a:rPr sz="1700" dirty="0">
                <a:latin typeface="Lucida Sans Unicode"/>
                <a:cs typeface="Lucida Sans Unicode"/>
              </a:rPr>
              <a:t>liable</a:t>
            </a:r>
            <a:r>
              <a:rPr sz="1700" spc="-25" dirty="0">
                <a:latin typeface="Lucida Sans Unicode"/>
                <a:cs typeface="Lucida Sans Unicode"/>
              </a:rPr>
              <a:t> </a:t>
            </a:r>
            <a:r>
              <a:rPr sz="1700" dirty="0">
                <a:latin typeface="Lucida Sans Unicode"/>
                <a:cs typeface="Lucida Sans Unicode"/>
              </a:rPr>
              <a:t>for</a:t>
            </a:r>
            <a:r>
              <a:rPr sz="1700" spc="-20" dirty="0">
                <a:latin typeface="Lucida Sans Unicode"/>
                <a:cs typeface="Lucida Sans Unicode"/>
              </a:rPr>
              <a:t> </a:t>
            </a:r>
            <a:r>
              <a:rPr sz="1700" dirty="0">
                <a:latin typeface="Lucida Sans Unicode"/>
                <a:cs typeface="Lucida Sans Unicode"/>
              </a:rPr>
              <a:t>neglecting</a:t>
            </a:r>
            <a:r>
              <a:rPr sz="1700" spc="-60" dirty="0">
                <a:latin typeface="Lucida Sans Unicode"/>
                <a:cs typeface="Lucida Sans Unicode"/>
              </a:rPr>
              <a:t> </a:t>
            </a:r>
            <a:r>
              <a:rPr sz="1700" dirty="0">
                <a:latin typeface="Lucida Sans Unicode"/>
                <a:cs typeface="Lucida Sans Unicode"/>
              </a:rPr>
              <a:t>or</a:t>
            </a:r>
            <a:r>
              <a:rPr sz="1700" spc="-20" dirty="0">
                <a:latin typeface="Lucida Sans Unicode"/>
                <a:cs typeface="Lucida Sans Unicode"/>
              </a:rPr>
              <a:t> </a:t>
            </a:r>
            <a:r>
              <a:rPr sz="1700" dirty="0">
                <a:latin typeface="Lucida Sans Unicode"/>
                <a:cs typeface="Lucida Sans Unicode"/>
              </a:rPr>
              <a:t>refusing</a:t>
            </a:r>
            <a:r>
              <a:rPr sz="1700" spc="-50" dirty="0">
                <a:latin typeface="Lucida Sans Unicode"/>
                <a:cs typeface="Lucida Sans Unicode"/>
              </a:rPr>
              <a:t> </a:t>
            </a:r>
            <a:r>
              <a:rPr sz="1700" spc="-10" dirty="0">
                <a:latin typeface="Lucida Sans Unicode"/>
                <a:cs typeface="Lucida Sans Unicode"/>
              </a:rPr>
              <a:t>delivery</a:t>
            </a:r>
            <a:endParaRPr sz="1700">
              <a:latin typeface="Lucida Sans Unicode"/>
              <a:cs typeface="Lucida Sans Unicode"/>
            </a:endParaRPr>
          </a:p>
          <a:p>
            <a:pPr marL="354330" indent="-341630">
              <a:lnSpc>
                <a:spcPct val="100000"/>
              </a:lnSpc>
              <a:spcBef>
                <a:spcPts val="195"/>
              </a:spcBef>
              <a:buClr>
                <a:srgbClr val="2CA1BE"/>
              </a:buClr>
              <a:buSzPct val="67647"/>
              <a:buAutoNum type="arabicPeriod"/>
              <a:tabLst>
                <a:tab pos="354330" algn="l"/>
              </a:tabLst>
            </a:pPr>
            <a:r>
              <a:rPr sz="1700" dirty="0">
                <a:latin typeface="Lucida Sans Unicode"/>
                <a:cs typeface="Lucida Sans Unicode"/>
              </a:rPr>
              <a:t>To</a:t>
            </a:r>
            <a:r>
              <a:rPr sz="1700" spc="-25" dirty="0">
                <a:latin typeface="Lucida Sans Unicode"/>
                <a:cs typeface="Lucida Sans Unicode"/>
              </a:rPr>
              <a:t> </a:t>
            </a:r>
            <a:r>
              <a:rPr sz="1700" dirty="0">
                <a:latin typeface="Lucida Sans Unicode"/>
                <a:cs typeface="Lucida Sans Unicode"/>
              </a:rPr>
              <a:t>pay</a:t>
            </a:r>
            <a:r>
              <a:rPr sz="1700" spc="-25" dirty="0">
                <a:latin typeface="Lucida Sans Unicode"/>
                <a:cs typeface="Lucida Sans Unicode"/>
              </a:rPr>
              <a:t> </a:t>
            </a:r>
            <a:r>
              <a:rPr sz="1700" dirty="0">
                <a:latin typeface="Lucida Sans Unicode"/>
                <a:cs typeface="Lucida Sans Unicode"/>
              </a:rPr>
              <a:t>price</a:t>
            </a:r>
            <a:r>
              <a:rPr sz="1700" spc="-10" dirty="0">
                <a:latin typeface="Lucida Sans Unicode"/>
                <a:cs typeface="Lucida Sans Unicode"/>
              </a:rPr>
              <a:t> </a:t>
            </a:r>
            <a:r>
              <a:rPr sz="1700" dirty="0">
                <a:latin typeface="Lucida Sans Unicode"/>
                <a:cs typeface="Lucida Sans Unicode"/>
              </a:rPr>
              <a:t>in</a:t>
            </a:r>
            <a:r>
              <a:rPr sz="1700" spc="-35" dirty="0">
                <a:latin typeface="Lucida Sans Unicode"/>
                <a:cs typeface="Lucida Sans Unicode"/>
              </a:rPr>
              <a:t> </a:t>
            </a:r>
            <a:r>
              <a:rPr sz="1700" spc="-10" dirty="0">
                <a:latin typeface="Lucida Sans Unicode"/>
                <a:cs typeface="Lucida Sans Unicode"/>
              </a:rPr>
              <a:t>advance</a:t>
            </a:r>
            <a:endParaRPr sz="1700">
              <a:latin typeface="Lucida Sans Unicode"/>
              <a:cs typeface="Lucida Sans Unicode"/>
            </a:endParaRPr>
          </a:p>
          <a:p>
            <a:pPr marL="354330" indent="-341630">
              <a:lnSpc>
                <a:spcPct val="100000"/>
              </a:lnSpc>
              <a:spcBef>
                <a:spcPts val="190"/>
              </a:spcBef>
              <a:buClr>
                <a:srgbClr val="2CA1BE"/>
              </a:buClr>
              <a:buSzPct val="67647"/>
              <a:buAutoNum type="arabicPeriod"/>
              <a:tabLst>
                <a:tab pos="354330" algn="l"/>
              </a:tabLst>
            </a:pPr>
            <a:r>
              <a:rPr sz="1700" dirty="0">
                <a:latin typeface="Lucida Sans Unicode"/>
                <a:cs typeface="Lucida Sans Unicode"/>
              </a:rPr>
              <a:t>To</a:t>
            </a:r>
            <a:r>
              <a:rPr sz="1700" spc="-35" dirty="0">
                <a:latin typeface="Lucida Sans Unicode"/>
                <a:cs typeface="Lucida Sans Unicode"/>
              </a:rPr>
              <a:t> </a:t>
            </a:r>
            <a:r>
              <a:rPr sz="1700" dirty="0">
                <a:latin typeface="Lucida Sans Unicode"/>
                <a:cs typeface="Lucida Sans Unicode"/>
              </a:rPr>
              <a:t>pay</a:t>
            </a:r>
            <a:r>
              <a:rPr sz="1700" spc="-40" dirty="0">
                <a:latin typeface="Lucida Sans Unicode"/>
                <a:cs typeface="Lucida Sans Unicode"/>
              </a:rPr>
              <a:t> </a:t>
            </a:r>
            <a:r>
              <a:rPr sz="1700" dirty="0">
                <a:latin typeface="Lucida Sans Unicode"/>
                <a:cs typeface="Lucida Sans Unicode"/>
              </a:rPr>
              <a:t>increased</a:t>
            </a:r>
            <a:r>
              <a:rPr sz="1700" spc="-40" dirty="0">
                <a:latin typeface="Lucida Sans Unicode"/>
                <a:cs typeface="Lucida Sans Unicode"/>
              </a:rPr>
              <a:t> </a:t>
            </a:r>
            <a:r>
              <a:rPr sz="1700" spc="-25" dirty="0">
                <a:latin typeface="Lucida Sans Unicode"/>
                <a:cs typeface="Lucida Sans Unicode"/>
              </a:rPr>
              <a:t>tax</a:t>
            </a:r>
            <a:endParaRPr sz="1700">
              <a:latin typeface="Lucida Sans Unicode"/>
              <a:cs typeface="Lucida Sans Unicode"/>
            </a:endParaRPr>
          </a:p>
          <a:p>
            <a:pPr marL="12700">
              <a:lnSpc>
                <a:spcPct val="100000"/>
              </a:lnSpc>
              <a:spcBef>
                <a:spcPts val="2435"/>
              </a:spcBef>
            </a:pPr>
            <a:r>
              <a:rPr sz="1700" dirty="0">
                <a:latin typeface="Lucida Sans Unicode"/>
                <a:cs typeface="Lucida Sans Unicode"/>
              </a:rPr>
              <a:t>DOCTRINE</a:t>
            </a:r>
            <a:r>
              <a:rPr sz="1700" spc="-60" dirty="0">
                <a:latin typeface="Lucida Sans Unicode"/>
                <a:cs typeface="Lucida Sans Unicode"/>
              </a:rPr>
              <a:t> </a:t>
            </a:r>
            <a:r>
              <a:rPr sz="1700" dirty="0">
                <a:latin typeface="Lucida Sans Unicode"/>
                <a:cs typeface="Lucida Sans Unicode"/>
              </a:rPr>
              <a:t>OF</a:t>
            </a:r>
            <a:r>
              <a:rPr sz="1700" spc="-15" dirty="0">
                <a:latin typeface="Lucida Sans Unicode"/>
                <a:cs typeface="Lucida Sans Unicode"/>
              </a:rPr>
              <a:t> </a:t>
            </a:r>
            <a:r>
              <a:rPr sz="1700" dirty="0">
                <a:latin typeface="Lucida Sans Unicode"/>
                <a:cs typeface="Lucida Sans Unicode"/>
              </a:rPr>
              <a:t>CAVEAT</a:t>
            </a:r>
            <a:r>
              <a:rPr sz="1700" spc="-45" dirty="0">
                <a:latin typeface="Lucida Sans Unicode"/>
                <a:cs typeface="Lucida Sans Unicode"/>
              </a:rPr>
              <a:t> </a:t>
            </a:r>
            <a:r>
              <a:rPr sz="1700" spc="-10" dirty="0">
                <a:latin typeface="Lucida Sans Unicode"/>
                <a:cs typeface="Lucida Sans Unicode"/>
              </a:rPr>
              <a:t>EMPTOR</a:t>
            </a:r>
            <a:endParaRPr sz="1700">
              <a:latin typeface="Lucida Sans Unicode"/>
              <a:cs typeface="Lucida Sans Unicode"/>
            </a:endParaRPr>
          </a:p>
          <a:p>
            <a:pPr marL="12700">
              <a:lnSpc>
                <a:spcPct val="100000"/>
              </a:lnSpc>
              <a:spcBef>
                <a:spcPts val="195"/>
              </a:spcBef>
            </a:pPr>
            <a:r>
              <a:rPr sz="1700" dirty="0">
                <a:latin typeface="Lucida Sans Unicode"/>
                <a:cs typeface="Lucida Sans Unicode"/>
              </a:rPr>
              <a:t>Caveat</a:t>
            </a:r>
            <a:r>
              <a:rPr sz="1700" spc="-30" dirty="0">
                <a:latin typeface="Lucida Sans Unicode"/>
                <a:cs typeface="Lucida Sans Unicode"/>
              </a:rPr>
              <a:t> </a:t>
            </a:r>
            <a:r>
              <a:rPr sz="1700" dirty="0">
                <a:latin typeface="Lucida Sans Unicode"/>
                <a:cs typeface="Lucida Sans Unicode"/>
              </a:rPr>
              <a:t>emptor</a:t>
            </a:r>
            <a:r>
              <a:rPr sz="1700" spc="-25" dirty="0">
                <a:latin typeface="Lucida Sans Unicode"/>
                <a:cs typeface="Lucida Sans Unicode"/>
              </a:rPr>
              <a:t> </a:t>
            </a:r>
            <a:r>
              <a:rPr sz="1700" dirty="0">
                <a:latin typeface="Lucida Sans Unicode"/>
                <a:cs typeface="Lucida Sans Unicode"/>
              </a:rPr>
              <a:t>is</a:t>
            </a:r>
            <a:r>
              <a:rPr sz="1700" spc="-40" dirty="0">
                <a:latin typeface="Lucida Sans Unicode"/>
                <a:cs typeface="Lucida Sans Unicode"/>
              </a:rPr>
              <a:t> </a:t>
            </a:r>
            <a:r>
              <a:rPr sz="1700" dirty="0">
                <a:latin typeface="Lucida Sans Unicode"/>
                <a:cs typeface="Lucida Sans Unicode"/>
              </a:rPr>
              <a:t>a</a:t>
            </a:r>
            <a:r>
              <a:rPr sz="1700" spc="-25" dirty="0">
                <a:latin typeface="Lucida Sans Unicode"/>
                <a:cs typeface="Lucida Sans Unicode"/>
              </a:rPr>
              <a:t> </a:t>
            </a:r>
            <a:r>
              <a:rPr sz="1700" dirty="0">
                <a:latin typeface="Lucida Sans Unicode"/>
                <a:cs typeface="Lucida Sans Unicode"/>
              </a:rPr>
              <a:t>fundamental</a:t>
            </a:r>
            <a:r>
              <a:rPr sz="1700" spc="-40" dirty="0">
                <a:latin typeface="Lucida Sans Unicode"/>
                <a:cs typeface="Lucida Sans Unicode"/>
              </a:rPr>
              <a:t> </a:t>
            </a:r>
            <a:r>
              <a:rPr sz="1700" dirty="0">
                <a:latin typeface="Lucida Sans Unicode"/>
                <a:cs typeface="Lucida Sans Unicode"/>
              </a:rPr>
              <a:t>principle</a:t>
            </a:r>
            <a:r>
              <a:rPr sz="1700" spc="-40" dirty="0">
                <a:latin typeface="Lucida Sans Unicode"/>
                <a:cs typeface="Lucida Sans Unicode"/>
              </a:rPr>
              <a:t> </a:t>
            </a:r>
            <a:r>
              <a:rPr sz="1700" dirty="0">
                <a:latin typeface="Lucida Sans Unicode"/>
                <a:cs typeface="Lucida Sans Unicode"/>
              </a:rPr>
              <a:t>of</a:t>
            </a:r>
            <a:r>
              <a:rPr sz="1700" spc="-25" dirty="0">
                <a:latin typeface="Lucida Sans Unicode"/>
                <a:cs typeface="Lucida Sans Unicode"/>
              </a:rPr>
              <a:t> </a:t>
            </a:r>
            <a:r>
              <a:rPr sz="1700" dirty="0">
                <a:latin typeface="Lucida Sans Unicode"/>
                <a:cs typeface="Lucida Sans Unicode"/>
              </a:rPr>
              <a:t>the</a:t>
            </a:r>
            <a:r>
              <a:rPr sz="1700" spc="-40" dirty="0">
                <a:latin typeface="Lucida Sans Unicode"/>
                <a:cs typeface="Lucida Sans Unicode"/>
              </a:rPr>
              <a:t> </a:t>
            </a:r>
            <a:r>
              <a:rPr sz="1700" dirty="0">
                <a:latin typeface="Lucida Sans Unicode"/>
                <a:cs typeface="Lucida Sans Unicode"/>
              </a:rPr>
              <a:t>law</a:t>
            </a:r>
            <a:r>
              <a:rPr sz="1700" spc="-35" dirty="0">
                <a:latin typeface="Lucida Sans Unicode"/>
                <a:cs typeface="Lucida Sans Unicode"/>
              </a:rPr>
              <a:t> </a:t>
            </a:r>
            <a:r>
              <a:rPr sz="1700" dirty="0">
                <a:latin typeface="Lucida Sans Unicode"/>
                <a:cs typeface="Lucida Sans Unicode"/>
              </a:rPr>
              <a:t>relating</a:t>
            </a:r>
            <a:r>
              <a:rPr sz="1700" spc="-40" dirty="0">
                <a:latin typeface="Lucida Sans Unicode"/>
                <a:cs typeface="Lucida Sans Unicode"/>
              </a:rPr>
              <a:t> </a:t>
            </a:r>
            <a:r>
              <a:rPr sz="1700" dirty="0">
                <a:latin typeface="Lucida Sans Unicode"/>
                <a:cs typeface="Lucida Sans Unicode"/>
              </a:rPr>
              <a:t>to</a:t>
            </a:r>
            <a:r>
              <a:rPr sz="1700" spc="-25" dirty="0">
                <a:latin typeface="Lucida Sans Unicode"/>
                <a:cs typeface="Lucida Sans Unicode"/>
              </a:rPr>
              <a:t> </a:t>
            </a:r>
            <a:r>
              <a:rPr sz="1700" dirty="0">
                <a:latin typeface="Lucida Sans Unicode"/>
                <a:cs typeface="Lucida Sans Unicode"/>
              </a:rPr>
              <a:t>sale</a:t>
            </a:r>
            <a:r>
              <a:rPr sz="1700" spc="-40" dirty="0">
                <a:latin typeface="Lucida Sans Unicode"/>
                <a:cs typeface="Lucida Sans Unicode"/>
              </a:rPr>
              <a:t> </a:t>
            </a:r>
            <a:r>
              <a:rPr sz="1700" dirty="0">
                <a:latin typeface="Lucida Sans Unicode"/>
                <a:cs typeface="Lucida Sans Unicode"/>
              </a:rPr>
              <a:t>of</a:t>
            </a:r>
            <a:r>
              <a:rPr sz="1700" spc="-25" dirty="0">
                <a:latin typeface="Lucida Sans Unicode"/>
                <a:cs typeface="Lucida Sans Unicode"/>
              </a:rPr>
              <a:t> </a:t>
            </a:r>
            <a:r>
              <a:rPr sz="1700" dirty="0">
                <a:latin typeface="Lucida Sans Unicode"/>
                <a:cs typeface="Lucida Sans Unicode"/>
              </a:rPr>
              <a:t>goods.</a:t>
            </a:r>
            <a:r>
              <a:rPr sz="1700" spc="-25" dirty="0">
                <a:latin typeface="Lucida Sans Unicode"/>
                <a:cs typeface="Lucida Sans Unicode"/>
              </a:rPr>
              <a:t> </a:t>
            </a:r>
            <a:r>
              <a:rPr sz="1700" dirty="0">
                <a:latin typeface="Lucida Sans Unicode"/>
                <a:cs typeface="Lucida Sans Unicode"/>
              </a:rPr>
              <a:t>It</a:t>
            </a:r>
            <a:r>
              <a:rPr sz="1700" spc="-25" dirty="0">
                <a:latin typeface="Lucida Sans Unicode"/>
                <a:cs typeface="Lucida Sans Unicode"/>
              </a:rPr>
              <a:t> </a:t>
            </a:r>
            <a:r>
              <a:rPr sz="1700" dirty="0">
                <a:latin typeface="Lucida Sans Unicode"/>
                <a:cs typeface="Lucida Sans Unicode"/>
              </a:rPr>
              <a:t>means</a:t>
            </a:r>
            <a:r>
              <a:rPr sz="1700" spc="-55" dirty="0">
                <a:latin typeface="Lucida Sans Unicode"/>
                <a:cs typeface="Lucida Sans Unicode"/>
              </a:rPr>
              <a:t> </a:t>
            </a:r>
            <a:r>
              <a:rPr sz="1700" spc="-10" dirty="0">
                <a:latin typeface="Lucida Sans Unicode"/>
                <a:cs typeface="Lucida Sans Unicode"/>
              </a:rPr>
              <a:t>caution</a:t>
            </a:r>
            <a:endParaRPr sz="1700">
              <a:latin typeface="Lucida Sans Unicode"/>
              <a:cs typeface="Lucida Sans Unicode"/>
            </a:endParaRPr>
          </a:p>
          <a:p>
            <a:pPr marL="12700" marR="5080">
              <a:lnSpc>
                <a:spcPct val="109400"/>
              </a:lnSpc>
              <a:spcBef>
                <a:spcPts val="15"/>
              </a:spcBef>
            </a:pPr>
            <a:r>
              <a:rPr sz="1700" dirty="0">
                <a:latin typeface="Lucida Sans Unicode"/>
                <a:cs typeface="Lucida Sans Unicode"/>
              </a:rPr>
              <a:t>buyer</a:t>
            </a:r>
            <a:r>
              <a:rPr sz="1700" spc="-30" dirty="0">
                <a:latin typeface="Lucida Sans Unicode"/>
                <a:cs typeface="Lucida Sans Unicode"/>
              </a:rPr>
              <a:t> </a:t>
            </a:r>
            <a:r>
              <a:rPr sz="1700" dirty="0">
                <a:latin typeface="Lucida Sans Unicode"/>
                <a:cs typeface="Lucida Sans Unicode"/>
              </a:rPr>
              <a:t>i.e.</a:t>
            </a:r>
            <a:r>
              <a:rPr sz="1700" spc="-45" dirty="0">
                <a:latin typeface="Lucida Sans Unicode"/>
                <a:cs typeface="Lucida Sans Unicode"/>
              </a:rPr>
              <a:t> </a:t>
            </a:r>
            <a:r>
              <a:rPr sz="1700" dirty="0">
                <a:latin typeface="Lucida Sans Unicode"/>
                <a:cs typeface="Lucida Sans Unicode"/>
              </a:rPr>
              <a:t>let</a:t>
            </a:r>
            <a:r>
              <a:rPr sz="1700" spc="-30" dirty="0">
                <a:latin typeface="Lucida Sans Unicode"/>
                <a:cs typeface="Lucida Sans Unicode"/>
              </a:rPr>
              <a:t> </a:t>
            </a:r>
            <a:r>
              <a:rPr sz="1700" dirty="0">
                <a:latin typeface="Lucida Sans Unicode"/>
                <a:cs typeface="Lucida Sans Unicode"/>
              </a:rPr>
              <a:t>the</a:t>
            </a:r>
            <a:r>
              <a:rPr sz="1700" spc="-30" dirty="0">
                <a:latin typeface="Lucida Sans Unicode"/>
                <a:cs typeface="Lucida Sans Unicode"/>
              </a:rPr>
              <a:t> </a:t>
            </a:r>
            <a:r>
              <a:rPr sz="1700" dirty="0">
                <a:latin typeface="Lucida Sans Unicode"/>
                <a:cs typeface="Lucida Sans Unicode"/>
              </a:rPr>
              <a:t>buyer</a:t>
            </a:r>
            <a:r>
              <a:rPr sz="1700" spc="-30" dirty="0">
                <a:latin typeface="Lucida Sans Unicode"/>
                <a:cs typeface="Lucida Sans Unicode"/>
              </a:rPr>
              <a:t> </a:t>
            </a:r>
            <a:r>
              <a:rPr sz="1700" dirty="0">
                <a:latin typeface="Lucida Sans Unicode"/>
                <a:cs typeface="Lucida Sans Unicode"/>
              </a:rPr>
              <a:t>beware,</a:t>
            </a:r>
            <a:r>
              <a:rPr sz="1700" spc="-20" dirty="0">
                <a:latin typeface="Lucida Sans Unicode"/>
                <a:cs typeface="Lucida Sans Unicode"/>
              </a:rPr>
              <a:t> </a:t>
            </a:r>
            <a:r>
              <a:rPr sz="1700" dirty="0">
                <a:latin typeface="Lucida Sans Unicode"/>
                <a:cs typeface="Lucida Sans Unicode"/>
              </a:rPr>
              <a:t>the</a:t>
            </a:r>
            <a:r>
              <a:rPr sz="1700" spc="-30" dirty="0">
                <a:latin typeface="Lucida Sans Unicode"/>
                <a:cs typeface="Lucida Sans Unicode"/>
              </a:rPr>
              <a:t> </a:t>
            </a:r>
            <a:r>
              <a:rPr sz="1700" dirty="0">
                <a:latin typeface="Lucida Sans Unicode"/>
                <a:cs typeface="Lucida Sans Unicode"/>
              </a:rPr>
              <a:t>buyer</a:t>
            </a:r>
            <a:r>
              <a:rPr sz="1700" spc="-35" dirty="0">
                <a:latin typeface="Lucida Sans Unicode"/>
                <a:cs typeface="Lucida Sans Unicode"/>
              </a:rPr>
              <a:t> </a:t>
            </a:r>
            <a:r>
              <a:rPr sz="1700" dirty="0">
                <a:latin typeface="Lucida Sans Unicode"/>
                <a:cs typeface="Lucida Sans Unicode"/>
              </a:rPr>
              <a:t>shall</a:t>
            </a:r>
            <a:r>
              <a:rPr sz="1700" spc="-40" dirty="0">
                <a:latin typeface="Lucida Sans Unicode"/>
                <a:cs typeface="Lucida Sans Unicode"/>
              </a:rPr>
              <a:t> </a:t>
            </a:r>
            <a:r>
              <a:rPr sz="1700" dirty="0">
                <a:latin typeface="Lucida Sans Unicode"/>
                <a:cs typeface="Lucida Sans Unicode"/>
              </a:rPr>
              <a:t>examine</a:t>
            </a:r>
            <a:r>
              <a:rPr sz="1700" spc="-55" dirty="0">
                <a:latin typeface="Lucida Sans Unicode"/>
                <a:cs typeface="Lucida Sans Unicode"/>
              </a:rPr>
              <a:t> </a:t>
            </a:r>
            <a:r>
              <a:rPr sz="1700" dirty="0">
                <a:latin typeface="Lucida Sans Unicode"/>
                <a:cs typeface="Lucida Sans Unicode"/>
              </a:rPr>
              <a:t>the</a:t>
            </a:r>
            <a:r>
              <a:rPr sz="1700" spc="-30" dirty="0">
                <a:latin typeface="Lucida Sans Unicode"/>
                <a:cs typeface="Lucida Sans Unicode"/>
              </a:rPr>
              <a:t> </a:t>
            </a:r>
            <a:r>
              <a:rPr sz="1700" dirty="0">
                <a:latin typeface="Lucida Sans Unicode"/>
                <a:cs typeface="Lucida Sans Unicode"/>
              </a:rPr>
              <a:t>goods</a:t>
            </a:r>
            <a:r>
              <a:rPr sz="1700" spc="-25" dirty="0">
                <a:latin typeface="Lucida Sans Unicode"/>
                <a:cs typeface="Lucida Sans Unicode"/>
              </a:rPr>
              <a:t> </a:t>
            </a:r>
            <a:r>
              <a:rPr sz="1700" dirty="0">
                <a:latin typeface="Lucida Sans Unicode"/>
                <a:cs typeface="Lucida Sans Unicode"/>
              </a:rPr>
              <a:t>thoroughly</a:t>
            </a:r>
            <a:r>
              <a:rPr sz="1700" spc="-45" dirty="0">
                <a:latin typeface="Lucida Sans Unicode"/>
                <a:cs typeface="Lucida Sans Unicode"/>
              </a:rPr>
              <a:t> </a:t>
            </a:r>
            <a:r>
              <a:rPr sz="1700" dirty="0">
                <a:latin typeface="Lucida Sans Unicode"/>
                <a:cs typeface="Lucida Sans Unicode"/>
              </a:rPr>
              <a:t>&amp;</a:t>
            </a:r>
            <a:r>
              <a:rPr sz="1700" spc="-30" dirty="0">
                <a:latin typeface="Lucida Sans Unicode"/>
                <a:cs typeface="Lucida Sans Unicode"/>
              </a:rPr>
              <a:t> </a:t>
            </a:r>
            <a:r>
              <a:rPr sz="1700" dirty="0">
                <a:latin typeface="Lucida Sans Unicode"/>
                <a:cs typeface="Lucida Sans Unicode"/>
              </a:rPr>
              <a:t>must</a:t>
            </a:r>
            <a:r>
              <a:rPr sz="1700" spc="-45" dirty="0">
                <a:latin typeface="Lucida Sans Unicode"/>
                <a:cs typeface="Lucida Sans Unicode"/>
              </a:rPr>
              <a:t> </a:t>
            </a:r>
            <a:r>
              <a:rPr sz="1700" dirty="0">
                <a:latin typeface="Lucida Sans Unicode"/>
                <a:cs typeface="Lucida Sans Unicode"/>
              </a:rPr>
              <a:t>see</a:t>
            </a:r>
            <a:r>
              <a:rPr sz="1700" spc="-25" dirty="0">
                <a:latin typeface="Lucida Sans Unicode"/>
                <a:cs typeface="Lucida Sans Unicode"/>
              </a:rPr>
              <a:t> </a:t>
            </a:r>
            <a:r>
              <a:rPr sz="1700" spc="-20" dirty="0">
                <a:latin typeface="Lucida Sans Unicode"/>
                <a:cs typeface="Lucida Sans Unicode"/>
              </a:rPr>
              <a:t>that </a:t>
            </a:r>
            <a:r>
              <a:rPr sz="1700" dirty="0">
                <a:latin typeface="Lucida Sans Unicode"/>
                <a:cs typeface="Lucida Sans Unicode"/>
              </a:rPr>
              <a:t>they</a:t>
            </a:r>
            <a:r>
              <a:rPr sz="1700" spc="-35" dirty="0">
                <a:latin typeface="Lucida Sans Unicode"/>
                <a:cs typeface="Lucida Sans Unicode"/>
              </a:rPr>
              <a:t> </a:t>
            </a:r>
            <a:r>
              <a:rPr sz="1700" dirty="0">
                <a:latin typeface="Lucida Sans Unicode"/>
                <a:cs typeface="Lucida Sans Unicode"/>
              </a:rPr>
              <a:t>are</a:t>
            </a:r>
            <a:r>
              <a:rPr sz="1700" spc="-30" dirty="0">
                <a:latin typeface="Lucida Sans Unicode"/>
                <a:cs typeface="Lucida Sans Unicode"/>
              </a:rPr>
              <a:t> </a:t>
            </a:r>
            <a:r>
              <a:rPr sz="1700" dirty="0">
                <a:latin typeface="Lucida Sans Unicode"/>
                <a:cs typeface="Lucida Sans Unicode"/>
              </a:rPr>
              <a:t>suitable</a:t>
            </a:r>
            <a:r>
              <a:rPr sz="1700" spc="-35" dirty="0">
                <a:latin typeface="Lucida Sans Unicode"/>
                <a:cs typeface="Lucida Sans Unicode"/>
              </a:rPr>
              <a:t> </a:t>
            </a:r>
            <a:r>
              <a:rPr sz="1700" dirty="0">
                <a:latin typeface="Lucida Sans Unicode"/>
                <a:cs typeface="Lucida Sans Unicode"/>
              </a:rPr>
              <a:t>for</a:t>
            </a:r>
            <a:r>
              <a:rPr sz="1700" spc="-15" dirty="0">
                <a:latin typeface="Lucida Sans Unicode"/>
                <a:cs typeface="Lucida Sans Unicode"/>
              </a:rPr>
              <a:t> </a:t>
            </a:r>
            <a:r>
              <a:rPr sz="1700" dirty="0">
                <a:latin typeface="Lucida Sans Unicode"/>
                <a:cs typeface="Lucida Sans Unicode"/>
              </a:rPr>
              <a:t>the</a:t>
            </a:r>
            <a:r>
              <a:rPr sz="1700" spc="-25" dirty="0">
                <a:latin typeface="Lucida Sans Unicode"/>
                <a:cs typeface="Lucida Sans Unicode"/>
              </a:rPr>
              <a:t> </a:t>
            </a:r>
            <a:r>
              <a:rPr sz="1700" dirty="0">
                <a:latin typeface="Lucida Sans Unicode"/>
                <a:cs typeface="Lucida Sans Unicode"/>
              </a:rPr>
              <a:t>purpose</a:t>
            </a:r>
            <a:r>
              <a:rPr sz="1700" spc="-15" dirty="0">
                <a:latin typeface="Lucida Sans Unicode"/>
                <a:cs typeface="Lucida Sans Unicode"/>
              </a:rPr>
              <a:t> </a:t>
            </a:r>
            <a:r>
              <a:rPr sz="1700" dirty="0">
                <a:latin typeface="Lucida Sans Unicode"/>
                <a:cs typeface="Lucida Sans Unicode"/>
              </a:rPr>
              <a:t>for</a:t>
            </a:r>
            <a:r>
              <a:rPr sz="1700" spc="-15" dirty="0">
                <a:latin typeface="Lucida Sans Unicode"/>
                <a:cs typeface="Lucida Sans Unicode"/>
              </a:rPr>
              <a:t> </a:t>
            </a:r>
            <a:r>
              <a:rPr sz="1700" dirty="0">
                <a:latin typeface="Lucida Sans Unicode"/>
                <a:cs typeface="Lucida Sans Unicode"/>
              </a:rPr>
              <a:t>which</a:t>
            </a:r>
            <a:r>
              <a:rPr sz="1700" spc="-45" dirty="0">
                <a:latin typeface="Lucida Sans Unicode"/>
                <a:cs typeface="Lucida Sans Unicode"/>
              </a:rPr>
              <a:t> </a:t>
            </a:r>
            <a:r>
              <a:rPr sz="1700" dirty="0">
                <a:latin typeface="Lucida Sans Unicode"/>
                <a:cs typeface="Lucida Sans Unicode"/>
              </a:rPr>
              <a:t>he</a:t>
            </a:r>
            <a:r>
              <a:rPr sz="1700" spc="-25" dirty="0">
                <a:latin typeface="Lucida Sans Unicode"/>
                <a:cs typeface="Lucida Sans Unicode"/>
              </a:rPr>
              <a:t> </a:t>
            </a:r>
            <a:r>
              <a:rPr sz="1700" dirty="0">
                <a:latin typeface="Lucida Sans Unicode"/>
                <a:cs typeface="Lucida Sans Unicode"/>
              </a:rPr>
              <a:t>buys</a:t>
            </a:r>
            <a:r>
              <a:rPr sz="1700" spc="-30" dirty="0">
                <a:latin typeface="Lucida Sans Unicode"/>
                <a:cs typeface="Lucida Sans Unicode"/>
              </a:rPr>
              <a:t> </a:t>
            </a:r>
            <a:r>
              <a:rPr sz="1700" dirty="0">
                <a:latin typeface="Lucida Sans Unicode"/>
                <a:cs typeface="Lucida Sans Unicode"/>
              </a:rPr>
              <a:t>them.</a:t>
            </a:r>
            <a:r>
              <a:rPr sz="1700" spc="-45" dirty="0">
                <a:latin typeface="Lucida Sans Unicode"/>
                <a:cs typeface="Lucida Sans Unicode"/>
              </a:rPr>
              <a:t> </a:t>
            </a:r>
            <a:r>
              <a:rPr sz="1700" dirty="0">
                <a:latin typeface="Lucida Sans Unicode"/>
                <a:cs typeface="Lucida Sans Unicode"/>
              </a:rPr>
              <a:t>If</a:t>
            </a:r>
            <a:r>
              <a:rPr sz="1700" spc="-25" dirty="0">
                <a:latin typeface="Lucida Sans Unicode"/>
                <a:cs typeface="Lucida Sans Unicode"/>
              </a:rPr>
              <a:t> </a:t>
            </a:r>
            <a:r>
              <a:rPr sz="1700" dirty="0">
                <a:latin typeface="Lucida Sans Unicode"/>
                <a:cs typeface="Lucida Sans Unicode"/>
              </a:rPr>
              <a:t>the</a:t>
            </a:r>
            <a:r>
              <a:rPr sz="1700" spc="-35" dirty="0">
                <a:latin typeface="Lucida Sans Unicode"/>
                <a:cs typeface="Lucida Sans Unicode"/>
              </a:rPr>
              <a:t> </a:t>
            </a:r>
            <a:r>
              <a:rPr sz="1700" dirty="0">
                <a:latin typeface="Lucida Sans Unicode"/>
                <a:cs typeface="Lucida Sans Unicode"/>
              </a:rPr>
              <a:t>goods</a:t>
            </a:r>
            <a:r>
              <a:rPr sz="1700" spc="-25" dirty="0">
                <a:latin typeface="Lucida Sans Unicode"/>
                <a:cs typeface="Lucida Sans Unicode"/>
              </a:rPr>
              <a:t> </a:t>
            </a:r>
            <a:r>
              <a:rPr sz="1700" dirty="0">
                <a:latin typeface="Lucida Sans Unicode"/>
                <a:cs typeface="Lucida Sans Unicode"/>
              </a:rPr>
              <a:t>turned</a:t>
            </a:r>
            <a:r>
              <a:rPr sz="1700" spc="-30" dirty="0">
                <a:latin typeface="Lucida Sans Unicode"/>
                <a:cs typeface="Lucida Sans Unicode"/>
              </a:rPr>
              <a:t> </a:t>
            </a:r>
            <a:r>
              <a:rPr sz="1700" dirty="0">
                <a:latin typeface="Lucida Sans Unicode"/>
                <a:cs typeface="Lucida Sans Unicode"/>
              </a:rPr>
              <a:t>out</a:t>
            </a:r>
            <a:r>
              <a:rPr sz="1700" spc="-25" dirty="0">
                <a:latin typeface="Lucida Sans Unicode"/>
                <a:cs typeface="Lucida Sans Unicode"/>
              </a:rPr>
              <a:t> </a:t>
            </a:r>
            <a:r>
              <a:rPr sz="1700" dirty="0">
                <a:latin typeface="Lucida Sans Unicode"/>
                <a:cs typeface="Lucida Sans Unicode"/>
              </a:rPr>
              <a:t>to</a:t>
            </a:r>
            <a:r>
              <a:rPr sz="1700" spc="-25" dirty="0">
                <a:latin typeface="Lucida Sans Unicode"/>
                <a:cs typeface="Lucida Sans Unicode"/>
              </a:rPr>
              <a:t> </a:t>
            </a:r>
            <a:r>
              <a:rPr sz="1700" dirty="0">
                <a:latin typeface="Lucida Sans Unicode"/>
                <a:cs typeface="Lucida Sans Unicode"/>
              </a:rPr>
              <a:t>be</a:t>
            </a:r>
            <a:r>
              <a:rPr sz="1700" spc="-20" dirty="0">
                <a:latin typeface="Lucida Sans Unicode"/>
                <a:cs typeface="Lucida Sans Unicode"/>
              </a:rPr>
              <a:t> </a:t>
            </a:r>
            <a:r>
              <a:rPr sz="1700" spc="-10" dirty="0">
                <a:latin typeface="Lucida Sans Unicode"/>
                <a:cs typeface="Lucida Sans Unicode"/>
              </a:rPr>
              <a:t>defective </a:t>
            </a:r>
            <a:r>
              <a:rPr sz="1700" dirty="0">
                <a:latin typeface="Lucida Sans Unicode"/>
                <a:cs typeface="Lucida Sans Unicode"/>
              </a:rPr>
              <a:t>or</a:t>
            </a:r>
            <a:r>
              <a:rPr sz="1700" spc="-20" dirty="0">
                <a:latin typeface="Lucida Sans Unicode"/>
                <a:cs typeface="Lucida Sans Unicode"/>
              </a:rPr>
              <a:t> </a:t>
            </a:r>
            <a:r>
              <a:rPr sz="1700" dirty="0">
                <a:latin typeface="Lucida Sans Unicode"/>
                <a:cs typeface="Lucida Sans Unicode"/>
              </a:rPr>
              <a:t>do</a:t>
            </a:r>
            <a:r>
              <a:rPr sz="1700" spc="-35" dirty="0">
                <a:latin typeface="Lucida Sans Unicode"/>
                <a:cs typeface="Lucida Sans Unicode"/>
              </a:rPr>
              <a:t> </a:t>
            </a:r>
            <a:r>
              <a:rPr sz="1700" dirty="0">
                <a:latin typeface="Lucida Sans Unicode"/>
                <a:cs typeface="Lucida Sans Unicode"/>
              </a:rPr>
              <a:t>not</a:t>
            </a:r>
            <a:r>
              <a:rPr sz="1700" spc="-20" dirty="0">
                <a:latin typeface="Lucida Sans Unicode"/>
                <a:cs typeface="Lucida Sans Unicode"/>
              </a:rPr>
              <a:t> </a:t>
            </a:r>
            <a:r>
              <a:rPr sz="1700" dirty="0">
                <a:latin typeface="Lucida Sans Unicode"/>
                <a:cs typeface="Lucida Sans Unicode"/>
              </a:rPr>
              <a:t>suit</a:t>
            </a:r>
            <a:r>
              <a:rPr sz="1700" spc="-40" dirty="0">
                <a:latin typeface="Lucida Sans Unicode"/>
                <a:cs typeface="Lucida Sans Unicode"/>
              </a:rPr>
              <a:t> </a:t>
            </a:r>
            <a:r>
              <a:rPr sz="1700" dirty="0">
                <a:latin typeface="Lucida Sans Unicode"/>
                <a:cs typeface="Lucida Sans Unicode"/>
              </a:rPr>
              <a:t>for</a:t>
            </a:r>
            <a:r>
              <a:rPr sz="1700" spc="-10" dirty="0">
                <a:latin typeface="Lucida Sans Unicode"/>
                <a:cs typeface="Lucida Sans Unicode"/>
              </a:rPr>
              <a:t> </a:t>
            </a:r>
            <a:r>
              <a:rPr sz="1700" dirty="0">
                <a:latin typeface="Lucida Sans Unicode"/>
                <a:cs typeface="Lucida Sans Unicode"/>
              </a:rPr>
              <a:t>the</a:t>
            </a:r>
            <a:r>
              <a:rPr sz="1700" spc="-25" dirty="0">
                <a:latin typeface="Lucida Sans Unicode"/>
                <a:cs typeface="Lucida Sans Unicode"/>
              </a:rPr>
              <a:t> </a:t>
            </a:r>
            <a:r>
              <a:rPr sz="1700" dirty="0">
                <a:latin typeface="Lucida Sans Unicode"/>
                <a:cs typeface="Lucida Sans Unicode"/>
              </a:rPr>
              <a:t>purpose,</a:t>
            </a:r>
            <a:r>
              <a:rPr sz="1700" spc="-15" dirty="0">
                <a:latin typeface="Lucida Sans Unicode"/>
                <a:cs typeface="Lucida Sans Unicode"/>
              </a:rPr>
              <a:t> </a:t>
            </a:r>
            <a:r>
              <a:rPr sz="1700" dirty="0">
                <a:latin typeface="Lucida Sans Unicode"/>
                <a:cs typeface="Lucida Sans Unicode"/>
              </a:rPr>
              <a:t>the</a:t>
            </a:r>
            <a:r>
              <a:rPr sz="1700" spc="-35" dirty="0">
                <a:latin typeface="Lucida Sans Unicode"/>
                <a:cs typeface="Lucida Sans Unicode"/>
              </a:rPr>
              <a:t> </a:t>
            </a:r>
            <a:r>
              <a:rPr sz="1700" dirty="0">
                <a:latin typeface="Lucida Sans Unicode"/>
                <a:cs typeface="Lucida Sans Unicode"/>
              </a:rPr>
              <a:t>buyer</a:t>
            </a:r>
            <a:r>
              <a:rPr sz="1700" spc="-20" dirty="0">
                <a:latin typeface="Lucida Sans Unicode"/>
                <a:cs typeface="Lucida Sans Unicode"/>
              </a:rPr>
              <a:t> </a:t>
            </a:r>
            <a:r>
              <a:rPr sz="1700" dirty="0">
                <a:latin typeface="Lucida Sans Unicode"/>
                <a:cs typeface="Lucida Sans Unicode"/>
              </a:rPr>
              <a:t>cannot</a:t>
            </a:r>
            <a:r>
              <a:rPr sz="1700" spc="-35" dirty="0">
                <a:latin typeface="Lucida Sans Unicode"/>
                <a:cs typeface="Lucida Sans Unicode"/>
              </a:rPr>
              <a:t> </a:t>
            </a:r>
            <a:r>
              <a:rPr sz="1700" dirty="0">
                <a:latin typeface="Lucida Sans Unicode"/>
                <a:cs typeface="Lucida Sans Unicode"/>
              </a:rPr>
              <a:t>hold</a:t>
            </a:r>
            <a:r>
              <a:rPr sz="1700" spc="-35" dirty="0">
                <a:latin typeface="Lucida Sans Unicode"/>
                <a:cs typeface="Lucida Sans Unicode"/>
              </a:rPr>
              <a:t> </a:t>
            </a:r>
            <a:r>
              <a:rPr sz="1700" dirty="0">
                <a:latin typeface="Lucida Sans Unicode"/>
                <a:cs typeface="Lucida Sans Unicode"/>
              </a:rPr>
              <a:t>the</a:t>
            </a:r>
            <a:r>
              <a:rPr sz="1700" spc="-20" dirty="0">
                <a:latin typeface="Lucida Sans Unicode"/>
                <a:cs typeface="Lucida Sans Unicode"/>
              </a:rPr>
              <a:t> </a:t>
            </a:r>
            <a:r>
              <a:rPr sz="1700" dirty="0">
                <a:latin typeface="Lucida Sans Unicode"/>
                <a:cs typeface="Lucida Sans Unicode"/>
              </a:rPr>
              <a:t>seller</a:t>
            </a:r>
            <a:r>
              <a:rPr sz="1700" spc="-45" dirty="0">
                <a:latin typeface="Lucida Sans Unicode"/>
                <a:cs typeface="Lucida Sans Unicode"/>
              </a:rPr>
              <a:t> </a:t>
            </a:r>
            <a:r>
              <a:rPr sz="1700" spc="-10" dirty="0">
                <a:latin typeface="Lucida Sans Unicode"/>
                <a:cs typeface="Lucida Sans Unicode"/>
              </a:rPr>
              <a:t>liable.</a:t>
            </a:r>
            <a:endParaRPr sz="1700">
              <a:latin typeface="Lucida Sans Unicode"/>
              <a:cs typeface="Lucida Sans Unicode"/>
            </a:endParaRPr>
          </a:p>
        </p:txBody>
      </p:sp>
      <p:pic>
        <p:nvPicPr>
          <p:cNvPr id="3" name="object 3"/>
          <p:cNvPicPr/>
          <p:nvPr/>
        </p:nvPicPr>
        <p:blipFill>
          <a:blip r:embed="rId2" cstate="print"/>
          <a:stretch>
            <a:fillRect/>
          </a:stretch>
        </p:blipFill>
        <p:spPr>
          <a:xfrm>
            <a:off x="4660391" y="175234"/>
            <a:ext cx="2578607" cy="259131"/>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8468" y="590804"/>
            <a:ext cx="10984230" cy="5229860"/>
          </a:xfrm>
          <a:prstGeom prst="rect">
            <a:avLst/>
          </a:prstGeom>
        </p:spPr>
        <p:txBody>
          <a:bodyPr vert="horz" wrap="square" lIns="0" tIns="64135" rIns="0" bIns="0" rtlCol="0">
            <a:spAutoFit/>
          </a:bodyPr>
          <a:lstStyle/>
          <a:p>
            <a:pPr marL="354965" indent="-342265">
              <a:lnSpc>
                <a:spcPct val="100000"/>
              </a:lnSpc>
              <a:spcBef>
                <a:spcPts val="505"/>
              </a:spcBef>
              <a:buClr>
                <a:srgbClr val="2CA1BE"/>
              </a:buClr>
              <a:buSzPct val="66666"/>
              <a:buAutoNum type="arabicPeriod"/>
              <a:tabLst>
                <a:tab pos="354965" algn="l"/>
              </a:tabLst>
            </a:pPr>
            <a:r>
              <a:rPr sz="1800" dirty="0">
                <a:latin typeface="Lucida Sans Unicode"/>
                <a:cs typeface="Lucida Sans Unicode"/>
              </a:rPr>
              <a:t>Where</a:t>
            </a:r>
            <a:r>
              <a:rPr sz="1800" spc="-25" dirty="0">
                <a:latin typeface="Lucida Sans Unicode"/>
                <a:cs typeface="Lucida Sans Unicode"/>
              </a:rPr>
              <a:t> </a:t>
            </a:r>
            <a:r>
              <a:rPr sz="1800" dirty="0">
                <a:latin typeface="Lucida Sans Unicode"/>
                <a:cs typeface="Lucida Sans Unicode"/>
              </a:rPr>
              <a:t>the</a:t>
            </a:r>
            <a:r>
              <a:rPr sz="1800" spc="-20" dirty="0">
                <a:latin typeface="Lucida Sans Unicode"/>
                <a:cs typeface="Lucida Sans Unicode"/>
              </a:rPr>
              <a:t> </a:t>
            </a:r>
            <a:r>
              <a:rPr sz="1800" dirty="0">
                <a:latin typeface="Lucida Sans Unicode"/>
                <a:cs typeface="Lucida Sans Unicode"/>
              </a:rPr>
              <a:t>buyer</a:t>
            </a:r>
            <a:r>
              <a:rPr sz="1800" spc="-25" dirty="0">
                <a:latin typeface="Lucida Sans Unicode"/>
                <a:cs typeface="Lucida Sans Unicode"/>
              </a:rPr>
              <a:t> </a:t>
            </a:r>
            <a:r>
              <a:rPr sz="1800" dirty="0">
                <a:latin typeface="Lucida Sans Unicode"/>
                <a:cs typeface="Lucida Sans Unicode"/>
              </a:rPr>
              <a:t>relies</a:t>
            </a:r>
            <a:r>
              <a:rPr sz="1800" spc="-10" dirty="0">
                <a:latin typeface="Lucida Sans Unicode"/>
                <a:cs typeface="Lucida Sans Unicode"/>
              </a:rPr>
              <a:t> </a:t>
            </a:r>
            <a:r>
              <a:rPr sz="1800" dirty="0">
                <a:latin typeface="Lucida Sans Unicode"/>
                <a:cs typeface="Lucida Sans Unicode"/>
              </a:rPr>
              <a:t>on</a:t>
            </a:r>
            <a:r>
              <a:rPr sz="1800" spc="-25" dirty="0">
                <a:latin typeface="Lucida Sans Unicode"/>
                <a:cs typeface="Lucida Sans Unicode"/>
              </a:rPr>
              <a:t> </a:t>
            </a:r>
            <a:r>
              <a:rPr sz="1800" dirty="0">
                <a:latin typeface="Lucida Sans Unicode"/>
                <a:cs typeface="Lucida Sans Unicode"/>
              </a:rPr>
              <a:t>the</a:t>
            </a:r>
            <a:r>
              <a:rPr sz="1800" spc="-15" dirty="0">
                <a:latin typeface="Lucida Sans Unicode"/>
                <a:cs typeface="Lucida Sans Unicode"/>
              </a:rPr>
              <a:t> </a:t>
            </a:r>
            <a:r>
              <a:rPr sz="1800" dirty="0">
                <a:latin typeface="Lucida Sans Unicode"/>
                <a:cs typeface="Lucida Sans Unicode"/>
              </a:rPr>
              <a:t>skill</a:t>
            </a:r>
            <a:r>
              <a:rPr sz="1800" spc="-10" dirty="0">
                <a:latin typeface="Lucida Sans Unicode"/>
                <a:cs typeface="Lucida Sans Unicode"/>
              </a:rPr>
              <a:t> </a:t>
            </a:r>
            <a:r>
              <a:rPr sz="1800" dirty="0">
                <a:latin typeface="Lucida Sans Unicode"/>
                <a:cs typeface="Lucida Sans Unicode"/>
              </a:rPr>
              <a:t>&amp;</a:t>
            </a:r>
            <a:r>
              <a:rPr sz="1800" spc="-25" dirty="0">
                <a:latin typeface="Lucida Sans Unicode"/>
                <a:cs typeface="Lucida Sans Unicode"/>
              </a:rPr>
              <a:t> </a:t>
            </a:r>
            <a:r>
              <a:rPr sz="1800" dirty="0">
                <a:latin typeface="Lucida Sans Unicode"/>
                <a:cs typeface="Lucida Sans Unicode"/>
              </a:rPr>
              <a:t>judgement</a:t>
            </a:r>
            <a:r>
              <a:rPr sz="1800" spc="-25" dirty="0">
                <a:latin typeface="Lucida Sans Unicode"/>
                <a:cs typeface="Lucida Sans Unicode"/>
              </a:rPr>
              <a:t> </a:t>
            </a:r>
            <a:r>
              <a:rPr sz="1800" dirty="0">
                <a:latin typeface="Lucida Sans Unicode"/>
                <a:cs typeface="Lucida Sans Unicode"/>
              </a:rPr>
              <a:t>of</a:t>
            </a:r>
            <a:r>
              <a:rPr sz="1800" spc="-25" dirty="0">
                <a:latin typeface="Lucida Sans Unicode"/>
                <a:cs typeface="Lucida Sans Unicode"/>
              </a:rPr>
              <a:t> </a:t>
            </a:r>
            <a:r>
              <a:rPr sz="1800" spc="-10" dirty="0">
                <a:latin typeface="Lucida Sans Unicode"/>
                <a:cs typeface="Lucida Sans Unicode"/>
              </a:rPr>
              <a:t>seller</a:t>
            </a:r>
            <a:endParaRPr sz="1800">
              <a:latin typeface="Lucida Sans Unicode"/>
              <a:cs typeface="Lucida Sans Unicode"/>
            </a:endParaRPr>
          </a:p>
          <a:p>
            <a:pPr marL="354965" indent="-342265">
              <a:lnSpc>
                <a:spcPct val="100000"/>
              </a:lnSpc>
              <a:spcBef>
                <a:spcPts val="409"/>
              </a:spcBef>
              <a:buClr>
                <a:srgbClr val="2CA1BE"/>
              </a:buClr>
              <a:buSzPct val="66666"/>
              <a:buAutoNum type="arabicPeriod"/>
              <a:tabLst>
                <a:tab pos="354965" algn="l"/>
              </a:tabLst>
            </a:pPr>
            <a:r>
              <a:rPr sz="1800" dirty="0">
                <a:latin typeface="Lucida Sans Unicode"/>
                <a:cs typeface="Lucida Sans Unicode"/>
              </a:rPr>
              <a:t>Non</a:t>
            </a:r>
            <a:r>
              <a:rPr sz="1800" spc="-30" dirty="0">
                <a:latin typeface="Lucida Sans Unicode"/>
                <a:cs typeface="Lucida Sans Unicode"/>
              </a:rPr>
              <a:t> </a:t>
            </a:r>
            <a:r>
              <a:rPr sz="1800" spc="-10" dirty="0">
                <a:latin typeface="Lucida Sans Unicode"/>
                <a:cs typeface="Lucida Sans Unicode"/>
              </a:rPr>
              <a:t>merchantability</a:t>
            </a:r>
            <a:r>
              <a:rPr sz="1800" spc="15" dirty="0">
                <a:latin typeface="Lucida Sans Unicode"/>
                <a:cs typeface="Lucida Sans Unicode"/>
              </a:rPr>
              <a:t> </a:t>
            </a:r>
            <a:r>
              <a:rPr sz="1800" dirty="0">
                <a:latin typeface="Lucida Sans Unicode"/>
                <a:cs typeface="Lucida Sans Unicode"/>
              </a:rPr>
              <a:t>of</a:t>
            </a:r>
            <a:r>
              <a:rPr sz="1800" spc="-20" dirty="0">
                <a:latin typeface="Lucida Sans Unicode"/>
                <a:cs typeface="Lucida Sans Unicode"/>
              </a:rPr>
              <a:t> goods</a:t>
            </a:r>
            <a:endParaRPr sz="1800">
              <a:latin typeface="Lucida Sans Unicode"/>
              <a:cs typeface="Lucida Sans Unicode"/>
            </a:endParaRPr>
          </a:p>
          <a:p>
            <a:pPr marL="354965" indent="-342265">
              <a:lnSpc>
                <a:spcPct val="100000"/>
              </a:lnSpc>
              <a:spcBef>
                <a:spcPts val="395"/>
              </a:spcBef>
              <a:buClr>
                <a:srgbClr val="2CA1BE"/>
              </a:buClr>
              <a:buSzPct val="66666"/>
              <a:buAutoNum type="arabicPeriod"/>
              <a:tabLst>
                <a:tab pos="354965" algn="l"/>
              </a:tabLst>
            </a:pPr>
            <a:r>
              <a:rPr sz="1800" dirty="0">
                <a:latin typeface="Lucida Sans Unicode"/>
                <a:cs typeface="Lucida Sans Unicode"/>
              </a:rPr>
              <a:t>Consent</a:t>
            </a:r>
            <a:r>
              <a:rPr sz="1800" spc="-30" dirty="0">
                <a:latin typeface="Lucida Sans Unicode"/>
                <a:cs typeface="Lucida Sans Unicode"/>
              </a:rPr>
              <a:t> </a:t>
            </a:r>
            <a:r>
              <a:rPr sz="1800" dirty="0">
                <a:latin typeface="Lucida Sans Unicode"/>
                <a:cs typeface="Lucida Sans Unicode"/>
              </a:rPr>
              <a:t>by</a:t>
            </a:r>
            <a:r>
              <a:rPr sz="1800" spc="-10" dirty="0">
                <a:latin typeface="Lucida Sans Unicode"/>
                <a:cs typeface="Lucida Sans Unicode"/>
              </a:rPr>
              <a:t> </a:t>
            </a:r>
            <a:r>
              <a:rPr sz="1800" spc="-20" dirty="0">
                <a:latin typeface="Lucida Sans Unicode"/>
                <a:cs typeface="Lucida Sans Unicode"/>
              </a:rPr>
              <a:t>fraud</a:t>
            </a:r>
            <a:endParaRPr sz="1800">
              <a:latin typeface="Lucida Sans Unicode"/>
              <a:cs typeface="Lucida Sans Unicode"/>
            </a:endParaRPr>
          </a:p>
          <a:p>
            <a:pPr marL="354965" indent="-342265">
              <a:lnSpc>
                <a:spcPct val="100000"/>
              </a:lnSpc>
              <a:spcBef>
                <a:spcPts val="400"/>
              </a:spcBef>
              <a:buClr>
                <a:srgbClr val="2CA1BE"/>
              </a:buClr>
              <a:buSzPct val="66666"/>
              <a:buAutoNum type="arabicPeriod"/>
              <a:tabLst>
                <a:tab pos="354965" algn="l"/>
              </a:tabLst>
            </a:pPr>
            <a:r>
              <a:rPr sz="1800" dirty="0">
                <a:latin typeface="Lucida Sans Unicode"/>
                <a:cs typeface="Lucida Sans Unicode"/>
              </a:rPr>
              <a:t>Usage</a:t>
            </a:r>
            <a:r>
              <a:rPr sz="1800" spc="-10" dirty="0">
                <a:latin typeface="Lucida Sans Unicode"/>
                <a:cs typeface="Lucida Sans Unicode"/>
              </a:rPr>
              <a:t> </a:t>
            </a:r>
            <a:r>
              <a:rPr sz="1800" dirty="0">
                <a:latin typeface="Lucida Sans Unicode"/>
                <a:cs typeface="Lucida Sans Unicode"/>
              </a:rPr>
              <a:t>of</a:t>
            </a:r>
            <a:r>
              <a:rPr sz="1800" spc="-20" dirty="0">
                <a:latin typeface="Lucida Sans Unicode"/>
                <a:cs typeface="Lucida Sans Unicode"/>
              </a:rPr>
              <a:t> trade</a:t>
            </a:r>
            <a:endParaRPr sz="1800">
              <a:latin typeface="Lucida Sans Unicode"/>
              <a:cs typeface="Lucida Sans Unicode"/>
            </a:endParaRPr>
          </a:p>
          <a:p>
            <a:pPr>
              <a:lnSpc>
                <a:spcPct val="100000"/>
              </a:lnSpc>
              <a:spcBef>
                <a:spcPts val="195"/>
              </a:spcBef>
            </a:pPr>
            <a:endParaRPr sz="1800">
              <a:latin typeface="Lucida Sans Unicode"/>
              <a:cs typeface="Lucida Sans Unicode"/>
            </a:endParaRPr>
          </a:p>
          <a:p>
            <a:pPr marL="12700">
              <a:lnSpc>
                <a:spcPct val="100000"/>
              </a:lnSpc>
            </a:pPr>
            <a:r>
              <a:rPr sz="1800" dirty="0">
                <a:latin typeface="Lucida Sans Unicode"/>
                <a:cs typeface="Lucida Sans Unicode"/>
              </a:rPr>
              <a:t>RIGHTS</a:t>
            </a:r>
            <a:r>
              <a:rPr sz="1800" spc="-35" dirty="0">
                <a:latin typeface="Lucida Sans Unicode"/>
                <a:cs typeface="Lucida Sans Unicode"/>
              </a:rPr>
              <a:t> </a:t>
            </a:r>
            <a:r>
              <a:rPr sz="1800" dirty="0">
                <a:latin typeface="Lucida Sans Unicode"/>
                <a:cs typeface="Lucida Sans Unicode"/>
              </a:rPr>
              <a:t>OF</a:t>
            </a:r>
            <a:r>
              <a:rPr sz="1800" spc="-20" dirty="0">
                <a:latin typeface="Lucida Sans Unicode"/>
                <a:cs typeface="Lucida Sans Unicode"/>
              </a:rPr>
              <a:t> </a:t>
            </a:r>
            <a:r>
              <a:rPr sz="1800" dirty="0">
                <a:latin typeface="Lucida Sans Unicode"/>
                <a:cs typeface="Lucida Sans Unicode"/>
              </a:rPr>
              <a:t>AN</a:t>
            </a:r>
            <a:r>
              <a:rPr sz="1800" spc="-5" dirty="0">
                <a:latin typeface="Lucida Sans Unicode"/>
                <a:cs typeface="Lucida Sans Unicode"/>
              </a:rPr>
              <a:t> </a:t>
            </a:r>
            <a:r>
              <a:rPr sz="1800" dirty="0">
                <a:latin typeface="Lucida Sans Unicode"/>
                <a:cs typeface="Lucida Sans Unicode"/>
              </a:rPr>
              <a:t>UNPAID</a:t>
            </a:r>
            <a:r>
              <a:rPr sz="1800" spc="-35" dirty="0">
                <a:latin typeface="Lucida Sans Unicode"/>
                <a:cs typeface="Lucida Sans Unicode"/>
              </a:rPr>
              <a:t> </a:t>
            </a:r>
            <a:r>
              <a:rPr sz="1800" spc="-10" dirty="0">
                <a:latin typeface="Lucida Sans Unicode"/>
                <a:cs typeface="Lucida Sans Unicode"/>
              </a:rPr>
              <a:t>SELLER</a:t>
            </a:r>
            <a:endParaRPr sz="1800">
              <a:latin typeface="Lucida Sans Unicode"/>
              <a:cs typeface="Lucida Sans Unicode"/>
            </a:endParaRPr>
          </a:p>
          <a:p>
            <a:pPr marL="12700">
              <a:lnSpc>
                <a:spcPct val="100000"/>
              </a:lnSpc>
              <a:spcBef>
                <a:spcPts val="400"/>
              </a:spcBef>
            </a:pPr>
            <a:r>
              <a:rPr sz="1800" dirty="0">
                <a:latin typeface="Lucida Sans Unicode"/>
                <a:cs typeface="Lucida Sans Unicode"/>
              </a:rPr>
              <a:t>A</a:t>
            </a:r>
            <a:r>
              <a:rPr sz="1800" spc="-25" dirty="0">
                <a:latin typeface="Lucida Sans Unicode"/>
                <a:cs typeface="Lucida Sans Unicode"/>
              </a:rPr>
              <a:t> </a:t>
            </a:r>
            <a:r>
              <a:rPr sz="1800" dirty="0">
                <a:latin typeface="Lucida Sans Unicode"/>
                <a:cs typeface="Lucida Sans Unicode"/>
              </a:rPr>
              <a:t>seller</a:t>
            </a:r>
            <a:r>
              <a:rPr sz="1800" spc="-10" dirty="0">
                <a:latin typeface="Lucida Sans Unicode"/>
                <a:cs typeface="Lucida Sans Unicode"/>
              </a:rPr>
              <a:t> </a:t>
            </a:r>
            <a:r>
              <a:rPr sz="1800" dirty="0">
                <a:latin typeface="Lucida Sans Unicode"/>
                <a:cs typeface="Lucida Sans Unicode"/>
              </a:rPr>
              <a:t>who</a:t>
            </a:r>
            <a:r>
              <a:rPr sz="1800" spc="-25" dirty="0">
                <a:latin typeface="Lucida Sans Unicode"/>
                <a:cs typeface="Lucida Sans Unicode"/>
              </a:rPr>
              <a:t> </a:t>
            </a:r>
            <a:r>
              <a:rPr sz="1800" dirty="0">
                <a:latin typeface="Lucida Sans Unicode"/>
                <a:cs typeface="Lucida Sans Unicode"/>
              </a:rPr>
              <a:t>has</a:t>
            </a:r>
            <a:r>
              <a:rPr sz="1800" spc="-25" dirty="0">
                <a:latin typeface="Lucida Sans Unicode"/>
                <a:cs typeface="Lucida Sans Unicode"/>
              </a:rPr>
              <a:t> </a:t>
            </a:r>
            <a:r>
              <a:rPr sz="1800" dirty="0">
                <a:latin typeface="Lucida Sans Unicode"/>
                <a:cs typeface="Lucida Sans Unicode"/>
              </a:rPr>
              <a:t>not</a:t>
            </a:r>
            <a:r>
              <a:rPr sz="1800" spc="-30" dirty="0">
                <a:latin typeface="Lucida Sans Unicode"/>
                <a:cs typeface="Lucida Sans Unicode"/>
              </a:rPr>
              <a:t> </a:t>
            </a:r>
            <a:r>
              <a:rPr sz="1800" dirty="0">
                <a:latin typeface="Lucida Sans Unicode"/>
                <a:cs typeface="Lucida Sans Unicode"/>
              </a:rPr>
              <a:t>received</a:t>
            </a:r>
            <a:r>
              <a:rPr sz="1800" spc="-25" dirty="0">
                <a:latin typeface="Lucida Sans Unicode"/>
                <a:cs typeface="Lucida Sans Unicode"/>
              </a:rPr>
              <a:t> </a:t>
            </a:r>
            <a:r>
              <a:rPr sz="1800" dirty="0">
                <a:latin typeface="Lucida Sans Unicode"/>
                <a:cs typeface="Lucida Sans Unicode"/>
              </a:rPr>
              <a:t>the</a:t>
            </a:r>
            <a:r>
              <a:rPr sz="1800" spc="-30" dirty="0">
                <a:latin typeface="Lucida Sans Unicode"/>
                <a:cs typeface="Lucida Sans Unicode"/>
              </a:rPr>
              <a:t> </a:t>
            </a:r>
            <a:r>
              <a:rPr sz="1800" dirty="0">
                <a:latin typeface="Lucida Sans Unicode"/>
                <a:cs typeface="Lucida Sans Unicode"/>
              </a:rPr>
              <a:t>whole</a:t>
            </a:r>
            <a:r>
              <a:rPr sz="1800" spc="-25" dirty="0">
                <a:latin typeface="Lucida Sans Unicode"/>
                <a:cs typeface="Lucida Sans Unicode"/>
              </a:rPr>
              <a:t> </a:t>
            </a:r>
            <a:r>
              <a:rPr sz="1800" dirty="0">
                <a:latin typeface="Lucida Sans Unicode"/>
                <a:cs typeface="Lucida Sans Unicode"/>
              </a:rPr>
              <a:t>of</a:t>
            </a:r>
            <a:r>
              <a:rPr sz="1800" spc="-25" dirty="0">
                <a:latin typeface="Lucida Sans Unicode"/>
                <a:cs typeface="Lucida Sans Unicode"/>
              </a:rPr>
              <a:t> </a:t>
            </a:r>
            <a:r>
              <a:rPr sz="1800" dirty="0">
                <a:latin typeface="Lucida Sans Unicode"/>
                <a:cs typeface="Lucida Sans Unicode"/>
              </a:rPr>
              <a:t>the</a:t>
            </a:r>
            <a:r>
              <a:rPr sz="1800" spc="-30" dirty="0">
                <a:latin typeface="Lucida Sans Unicode"/>
                <a:cs typeface="Lucida Sans Unicode"/>
              </a:rPr>
              <a:t> </a:t>
            </a:r>
            <a:r>
              <a:rPr sz="1800" dirty="0">
                <a:latin typeface="Lucida Sans Unicode"/>
                <a:cs typeface="Lucida Sans Unicode"/>
              </a:rPr>
              <a:t>price</a:t>
            </a:r>
            <a:r>
              <a:rPr sz="1800" spc="10" dirty="0">
                <a:latin typeface="Lucida Sans Unicode"/>
                <a:cs typeface="Lucida Sans Unicode"/>
              </a:rPr>
              <a:t> </a:t>
            </a:r>
            <a:r>
              <a:rPr sz="1800" dirty="0">
                <a:latin typeface="Lucida Sans Unicode"/>
                <a:cs typeface="Lucida Sans Unicode"/>
              </a:rPr>
              <a:t>of</a:t>
            </a:r>
            <a:r>
              <a:rPr sz="1800" spc="-20" dirty="0">
                <a:latin typeface="Lucida Sans Unicode"/>
                <a:cs typeface="Lucida Sans Unicode"/>
              </a:rPr>
              <a:t> </a:t>
            </a:r>
            <a:r>
              <a:rPr sz="1800" dirty="0">
                <a:latin typeface="Lucida Sans Unicode"/>
                <a:cs typeface="Lucida Sans Unicode"/>
              </a:rPr>
              <a:t>the</a:t>
            </a:r>
            <a:r>
              <a:rPr sz="1800" spc="-30" dirty="0">
                <a:latin typeface="Lucida Sans Unicode"/>
                <a:cs typeface="Lucida Sans Unicode"/>
              </a:rPr>
              <a:t> </a:t>
            </a:r>
            <a:r>
              <a:rPr sz="1800" dirty="0">
                <a:latin typeface="Lucida Sans Unicode"/>
                <a:cs typeface="Lucida Sans Unicode"/>
              </a:rPr>
              <a:t>goods</a:t>
            </a:r>
            <a:r>
              <a:rPr sz="1800" spc="-25" dirty="0">
                <a:latin typeface="Lucida Sans Unicode"/>
                <a:cs typeface="Lucida Sans Unicode"/>
              </a:rPr>
              <a:t> </a:t>
            </a:r>
            <a:r>
              <a:rPr sz="1800" dirty="0">
                <a:latin typeface="Lucida Sans Unicode"/>
                <a:cs typeface="Lucida Sans Unicode"/>
              </a:rPr>
              <a:t>sold</a:t>
            </a:r>
            <a:r>
              <a:rPr sz="1800" spc="-10" dirty="0">
                <a:latin typeface="Lucida Sans Unicode"/>
                <a:cs typeface="Lucida Sans Unicode"/>
              </a:rPr>
              <a:t> </a:t>
            </a:r>
            <a:r>
              <a:rPr sz="1800" dirty="0">
                <a:latin typeface="Lucida Sans Unicode"/>
                <a:cs typeface="Lucida Sans Unicode"/>
              </a:rPr>
              <a:t>to</a:t>
            </a:r>
            <a:r>
              <a:rPr sz="1800" spc="-25" dirty="0">
                <a:latin typeface="Lucida Sans Unicode"/>
                <a:cs typeface="Lucida Sans Unicode"/>
              </a:rPr>
              <a:t> </a:t>
            </a:r>
            <a:r>
              <a:rPr sz="1800" dirty="0">
                <a:latin typeface="Lucida Sans Unicode"/>
                <a:cs typeface="Lucida Sans Unicode"/>
              </a:rPr>
              <a:t>known</a:t>
            </a:r>
            <a:r>
              <a:rPr sz="1800" spc="-40" dirty="0">
                <a:latin typeface="Lucida Sans Unicode"/>
                <a:cs typeface="Lucida Sans Unicode"/>
              </a:rPr>
              <a:t> </a:t>
            </a:r>
            <a:r>
              <a:rPr sz="1800" dirty="0">
                <a:latin typeface="Lucida Sans Unicode"/>
                <a:cs typeface="Lucida Sans Unicode"/>
              </a:rPr>
              <a:t>as</a:t>
            </a:r>
            <a:r>
              <a:rPr sz="1800" spc="-20" dirty="0">
                <a:latin typeface="Lucida Sans Unicode"/>
                <a:cs typeface="Lucida Sans Unicode"/>
              </a:rPr>
              <a:t> </a:t>
            </a:r>
            <a:r>
              <a:rPr sz="1800" dirty="0">
                <a:latin typeface="Lucida Sans Unicode"/>
                <a:cs typeface="Lucida Sans Unicode"/>
              </a:rPr>
              <a:t>unpaid</a:t>
            </a:r>
            <a:r>
              <a:rPr sz="1800" spc="-5" dirty="0">
                <a:latin typeface="Lucida Sans Unicode"/>
                <a:cs typeface="Lucida Sans Unicode"/>
              </a:rPr>
              <a:t> </a:t>
            </a:r>
            <a:r>
              <a:rPr sz="1800" spc="-10" dirty="0">
                <a:latin typeface="Lucida Sans Unicode"/>
                <a:cs typeface="Lucida Sans Unicode"/>
              </a:rPr>
              <a:t>Seller.</a:t>
            </a:r>
            <a:endParaRPr sz="1800">
              <a:latin typeface="Lucida Sans Unicode"/>
              <a:cs typeface="Lucida Sans Unicode"/>
            </a:endParaRPr>
          </a:p>
          <a:p>
            <a:pPr marL="302895" indent="-290195">
              <a:lnSpc>
                <a:spcPct val="100000"/>
              </a:lnSpc>
              <a:spcBef>
                <a:spcPts val="409"/>
              </a:spcBef>
              <a:buAutoNum type="arabicPeriod"/>
              <a:tabLst>
                <a:tab pos="302895" algn="l"/>
              </a:tabLst>
            </a:pPr>
            <a:r>
              <a:rPr sz="1800" dirty="0">
                <a:latin typeface="Lucida Sans Unicode"/>
                <a:cs typeface="Lucida Sans Unicode"/>
              </a:rPr>
              <a:t>Rights</a:t>
            </a:r>
            <a:r>
              <a:rPr sz="1800" spc="-35" dirty="0">
                <a:latin typeface="Lucida Sans Unicode"/>
                <a:cs typeface="Lucida Sans Unicode"/>
              </a:rPr>
              <a:t> </a:t>
            </a:r>
            <a:r>
              <a:rPr sz="1800" dirty="0">
                <a:latin typeface="Lucida Sans Unicode"/>
                <a:cs typeface="Lucida Sans Unicode"/>
              </a:rPr>
              <a:t>against</a:t>
            </a:r>
            <a:r>
              <a:rPr sz="1800" spc="-10" dirty="0">
                <a:latin typeface="Lucida Sans Unicode"/>
                <a:cs typeface="Lucida Sans Unicode"/>
              </a:rPr>
              <a:t> </a:t>
            </a:r>
            <a:r>
              <a:rPr sz="1800" dirty="0">
                <a:latin typeface="Lucida Sans Unicode"/>
                <a:cs typeface="Lucida Sans Unicode"/>
              </a:rPr>
              <a:t>the</a:t>
            </a:r>
            <a:r>
              <a:rPr sz="1800" spc="-30" dirty="0">
                <a:latin typeface="Lucida Sans Unicode"/>
                <a:cs typeface="Lucida Sans Unicode"/>
              </a:rPr>
              <a:t> </a:t>
            </a:r>
            <a:r>
              <a:rPr sz="1800" spc="-10" dirty="0">
                <a:latin typeface="Lucida Sans Unicode"/>
                <a:cs typeface="Lucida Sans Unicode"/>
              </a:rPr>
              <a:t>goods</a:t>
            </a:r>
            <a:endParaRPr sz="1800">
              <a:latin typeface="Lucida Sans Unicode"/>
              <a:cs typeface="Lucida Sans Unicode"/>
            </a:endParaRPr>
          </a:p>
          <a:p>
            <a:pPr marL="354965" indent="-342265">
              <a:lnSpc>
                <a:spcPct val="100000"/>
              </a:lnSpc>
              <a:spcBef>
                <a:spcPts val="395"/>
              </a:spcBef>
              <a:buClr>
                <a:srgbClr val="2CA1BE"/>
              </a:buClr>
              <a:buSzPct val="66666"/>
              <a:buAutoNum type="alphaLcParenR"/>
              <a:tabLst>
                <a:tab pos="354965" algn="l"/>
              </a:tabLst>
            </a:pPr>
            <a:r>
              <a:rPr sz="1800" dirty="0">
                <a:latin typeface="Lucida Sans Unicode"/>
                <a:cs typeface="Lucida Sans Unicode"/>
              </a:rPr>
              <a:t>Right</a:t>
            </a:r>
            <a:r>
              <a:rPr sz="1800" spc="-25" dirty="0">
                <a:latin typeface="Lucida Sans Unicode"/>
                <a:cs typeface="Lucida Sans Unicode"/>
              </a:rPr>
              <a:t> </a:t>
            </a:r>
            <a:r>
              <a:rPr sz="1800" dirty="0">
                <a:latin typeface="Lucida Sans Unicode"/>
                <a:cs typeface="Lucida Sans Unicode"/>
              </a:rPr>
              <a:t>of</a:t>
            </a:r>
            <a:r>
              <a:rPr sz="1800" spc="-30" dirty="0">
                <a:latin typeface="Lucida Sans Unicode"/>
                <a:cs typeface="Lucida Sans Unicode"/>
              </a:rPr>
              <a:t> </a:t>
            </a:r>
            <a:r>
              <a:rPr sz="1800" spc="-20" dirty="0">
                <a:latin typeface="Lucida Sans Unicode"/>
                <a:cs typeface="Lucida Sans Unicode"/>
              </a:rPr>
              <a:t>lien</a:t>
            </a:r>
            <a:endParaRPr sz="1800">
              <a:latin typeface="Lucida Sans Unicode"/>
              <a:cs typeface="Lucida Sans Unicode"/>
            </a:endParaRPr>
          </a:p>
          <a:p>
            <a:pPr marL="354965" indent="-342265">
              <a:lnSpc>
                <a:spcPct val="100000"/>
              </a:lnSpc>
              <a:spcBef>
                <a:spcPts val="395"/>
              </a:spcBef>
              <a:buClr>
                <a:srgbClr val="2CA1BE"/>
              </a:buClr>
              <a:buSzPct val="66666"/>
              <a:buAutoNum type="alphaLcParenR"/>
              <a:tabLst>
                <a:tab pos="354965" algn="l"/>
              </a:tabLst>
            </a:pPr>
            <a:r>
              <a:rPr sz="1800" dirty="0">
                <a:latin typeface="Lucida Sans Unicode"/>
                <a:cs typeface="Lucida Sans Unicode"/>
              </a:rPr>
              <a:t>Right</a:t>
            </a:r>
            <a:r>
              <a:rPr sz="1800" spc="-35" dirty="0">
                <a:latin typeface="Lucida Sans Unicode"/>
                <a:cs typeface="Lucida Sans Unicode"/>
              </a:rPr>
              <a:t> </a:t>
            </a:r>
            <a:r>
              <a:rPr sz="1800" dirty="0">
                <a:latin typeface="Lucida Sans Unicode"/>
                <a:cs typeface="Lucida Sans Unicode"/>
              </a:rPr>
              <a:t>of</a:t>
            </a:r>
            <a:r>
              <a:rPr sz="1800" spc="-35" dirty="0">
                <a:latin typeface="Lucida Sans Unicode"/>
                <a:cs typeface="Lucida Sans Unicode"/>
              </a:rPr>
              <a:t> </a:t>
            </a:r>
            <a:r>
              <a:rPr sz="1800" dirty="0">
                <a:latin typeface="Lucida Sans Unicode"/>
                <a:cs typeface="Lucida Sans Unicode"/>
              </a:rPr>
              <a:t>stoppage</a:t>
            </a:r>
            <a:r>
              <a:rPr sz="1800" spc="-15" dirty="0">
                <a:latin typeface="Lucida Sans Unicode"/>
                <a:cs typeface="Lucida Sans Unicode"/>
              </a:rPr>
              <a:t> </a:t>
            </a:r>
            <a:r>
              <a:rPr sz="1800" dirty="0">
                <a:latin typeface="Lucida Sans Unicode"/>
                <a:cs typeface="Lucida Sans Unicode"/>
              </a:rPr>
              <a:t>in</a:t>
            </a:r>
            <a:r>
              <a:rPr sz="1800" spc="-30" dirty="0">
                <a:latin typeface="Lucida Sans Unicode"/>
                <a:cs typeface="Lucida Sans Unicode"/>
              </a:rPr>
              <a:t> </a:t>
            </a:r>
            <a:r>
              <a:rPr sz="1800" spc="-10" dirty="0">
                <a:latin typeface="Lucida Sans Unicode"/>
                <a:cs typeface="Lucida Sans Unicode"/>
              </a:rPr>
              <a:t>transit</a:t>
            </a:r>
            <a:endParaRPr sz="1800">
              <a:latin typeface="Lucida Sans Unicode"/>
              <a:cs typeface="Lucida Sans Unicode"/>
            </a:endParaRPr>
          </a:p>
          <a:p>
            <a:pPr marL="354965" indent="-342265">
              <a:lnSpc>
                <a:spcPct val="100000"/>
              </a:lnSpc>
              <a:spcBef>
                <a:spcPts val="409"/>
              </a:spcBef>
              <a:buClr>
                <a:srgbClr val="2CA1BE"/>
              </a:buClr>
              <a:buSzPct val="66666"/>
              <a:buAutoNum type="alphaLcParenR"/>
              <a:tabLst>
                <a:tab pos="354965" algn="l"/>
              </a:tabLst>
            </a:pPr>
            <a:r>
              <a:rPr sz="1800" dirty="0">
                <a:latin typeface="Lucida Sans Unicode"/>
                <a:cs typeface="Lucida Sans Unicode"/>
              </a:rPr>
              <a:t>Right of </a:t>
            </a:r>
            <a:r>
              <a:rPr sz="1800" spc="-10" dirty="0">
                <a:latin typeface="Lucida Sans Unicode"/>
                <a:cs typeface="Lucida Sans Unicode"/>
              </a:rPr>
              <a:t>resale</a:t>
            </a:r>
            <a:endParaRPr sz="1800">
              <a:latin typeface="Lucida Sans Unicode"/>
              <a:cs typeface="Lucida Sans Unicode"/>
            </a:endParaRPr>
          </a:p>
          <a:p>
            <a:pPr marL="302895" indent="-290195">
              <a:lnSpc>
                <a:spcPct val="100000"/>
              </a:lnSpc>
              <a:spcBef>
                <a:spcPts val="395"/>
              </a:spcBef>
              <a:buAutoNum type="arabicPeriod" startAt="2"/>
              <a:tabLst>
                <a:tab pos="302895" algn="l"/>
              </a:tabLst>
            </a:pPr>
            <a:r>
              <a:rPr sz="1800" dirty="0">
                <a:latin typeface="Lucida Sans Unicode"/>
                <a:cs typeface="Lucida Sans Unicode"/>
              </a:rPr>
              <a:t>Right</a:t>
            </a:r>
            <a:r>
              <a:rPr sz="1800" spc="-45" dirty="0">
                <a:latin typeface="Lucida Sans Unicode"/>
                <a:cs typeface="Lucida Sans Unicode"/>
              </a:rPr>
              <a:t> </a:t>
            </a:r>
            <a:r>
              <a:rPr sz="1800" dirty="0">
                <a:latin typeface="Lucida Sans Unicode"/>
                <a:cs typeface="Lucida Sans Unicode"/>
              </a:rPr>
              <a:t>against</a:t>
            </a:r>
            <a:r>
              <a:rPr sz="1800" spc="-25" dirty="0">
                <a:latin typeface="Lucida Sans Unicode"/>
                <a:cs typeface="Lucida Sans Unicode"/>
              </a:rPr>
              <a:t> </a:t>
            </a:r>
            <a:r>
              <a:rPr sz="1800" dirty="0">
                <a:latin typeface="Lucida Sans Unicode"/>
                <a:cs typeface="Lucida Sans Unicode"/>
              </a:rPr>
              <a:t>the</a:t>
            </a:r>
            <a:r>
              <a:rPr sz="1800" spc="-50" dirty="0">
                <a:latin typeface="Lucida Sans Unicode"/>
                <a:cs typeface="Lucida Sans Unicode"/>
              </a:rPr>
              <a:t> </a:t>
            </a:r>
            <a:r>
              <a:rPr sz="1800" dirty="0">
                <a:latin typeface="Lucida Sans Unicode"/>
                <a:cs typeface="Lucida Sans Unicode"/>
              </a:rPr>
              <a:t>buyer</a:t>
            </a:r>
            <a:r>
              <a:rPr sz="1800" spc="-45" dirty="0">
                <a:latin typeface="Lucida Sans Unicode"/>
                <a:cs typeface="Lucida Sans Unicode"/>
              </a:rPr>
              <a:t> </a:t>
            </a:r>
            <a:r>
              <a:rPr sz="1800" spc="-10" dirty="0">
                <a:latin typeface="Lucida Sans Unicode"/>
                <a:cs typeface="Lucida Sans Unicode"/>
              </a:rPr>
              <a:t>personally</a:t>
            </a:r>
            <a:endParaRPr sz="1800">
              <a:latin typeface="Lucida Sans Unicode"/>
              <a:cs typeface="Lucida Sans Unicode"/>
            </a:endParaRPr>
          </a:p>
          <a:p>
            <a:pPr marL="354965" lvl="1" indent="-342265">
              <a:lnSpc>
                <a:spcPct val="100000"/>
              </a:lnSpc>
              <a:spcBef>
                <a:spcPts val="400"/>
              </a:spcBef>
              <a:buClr>
                <a:srgbClr val="2CA1BE"/>
              </a:buClr>
              <a:buSzPct val="66666"/>
              <a:buAutoNum type="alphaLcParenR"/>
              <a:tabLst>
                <a:tab pos="354965" algn="l"/>
              </a:tabLst>
            </a:pPr>
            <a:r>
              <a:rPr sz="1800" dirty="0">
                <a:latin typeface="Lucida Sans Unicode"/>
                <a:cs typeface="Lucida Sans Unicode"/>
              </a:rPr>
              <a:t>Right</a:t>
            </a:r>
            <a:r>
              <a:rPr sz="1800" spc="-25" dirty="0">
                <a:latin typeface="Lucida Sans Unicode"/>
                <a:cs typeface="Lucida Sans Unicode"/>
              </a:rPr>
              <a:t> </a:t>
            </a:r>
            <a:r>
              <a:rPr sz="1800" dirty="0">
                <a:latin typeface="Lucida Sans Unicode"/>
                <a:cs typeface="Lucida Sans Unicode"/>
              </a:rPr>
              <a:t>to</a:t>
            </a:r>
            <a:r>
              <a:rPr sz="1800" spc="-25" dirty="0">
                <a:latin typeface="Lucida Sans Unicode"/>
                <a:cs typeface="Lucida Sans Unicode"/>
              </a:rPr>
              <a:t> </a:t>
            </a:r>
            <a:r>
              <a:rPr sz="1800" dirty="0">
                <a:latin typeface="Lucida Sans Unicode"/>
                <a:cs typeface="Lucida Sans Unicode"/>
              </a:rPr>
              <a:t>sue</a:t>
            </a:r>
            <a:r>
              <a:rPr sz="1800" spc="-25" dirty="0">
                <a:latin typeface="Lucida Sans Unicode"/>
                <a:cs typeface="Lucida Sans Unicode"/>
              </a:rPr>
              <a:t> </a:t>
            </a:r>
            <a:r>
              <a:rPr sz="1800" dirty="0">
                <a:latin typeface="Lucida Sans Unicode"/>
                <a:cs typeface="Lucida Sans Unicode"/>
              </a:rPr>
              <a:t>for</a:t>
            </a:r>
            <a:r>
              <a:rPr sz="1800" spc="-25" dirty="0">
                <a:latin typeface="Lucida Sans Unicode"/>
                <a:cs typeface="Lucida Sans Unicode"/>
              </a:rPr>
              <a:t> </a:t>
            </a:r>
            <a:r>
              <a:rPr sz="1800" spc="-20" dirty="0">
                <a:latin typeface="Lucida Sans Unicode"/>
                <a:cs typeface="Lucida Sans Unicode"/>
              </a:rPr>
              <a:t>price</a:t>
            </a:r>
            <a:endParaRPr sz="1800">
              <a:latin typeface="Lucida Sans Unicode"/>
              <a:cs typeface="Lucida Sans Unicode"/>
            </a:endParaRPr>
          </a:p>
          <a:p>
            <a:pPr marL="354965" lvl="1" indent="-342265">
              <a:lnSpc>
                <a:spcPct val="100000"/>
              </a:lnSpc>
              <a:spcBef>
                <a:spcPts val="405"/>
              </a:spcBef>
              <a:buClr>
                <a:srgbClr val="2CA1BE"/>
              </a:buClr>
              <a:buSzPct val="66666"/>
              <a:buAutoNum type="alphaLcParenR"/>
              <a:tabLst>
                <a:tab pos="354965" algn="l"/>
              </a:tabLst>
            </a:pPr>
            <a:r>
              <a:rPr sz="1800" dirty="0">
                <a:latin typeface="Lucida Sans Unicode"/>
                <a:cs typeface="Lucida Sans Unicode"/>
              </a:rPr>
              <a:t>Right</a:t>
            </a:r>
            <a:r>
              <a:rPr sz="1800" spc="-25" dirty="0">
                <a:latin typeface="Lucida Sans Unicode"/>
                <a:cs typeface="Lucida Sans Unicode"/>
              </a:rPr>
              <a:t> </a:t>
            </a:r>
            <a:r>
              <a:rPr sz="1800" dirty="0">
                <a:latin typeface="Lucida Sans Unicode"/>
                <a:cs typeface="Lucida Sans Unicode"/>
              </a:rPr>
              <a:t>to</a:t>
            </a:r>
            <a:r>
              <a:rPr sz="1800" spc="-25" dirty="0">
                <a:latin typeface="Lucida Sans Unicode"/>
                <a:cs typeface="Lucida Sans Unicode"/>
              </a:rPr>
              <a:t> </a:t>
            </a:r>
            <a:r>
              <a:rPr sz="1800" dirty="0">
                <a:latin typeface="Lucida Sans Unicode"/>
                <a:cs typeface="Lucida Sans Unicode"/>
              </a:rPr>
              <a:t>sue</a:t>
            </a:r>
            <a:r>
              <a:rPr sz="1800" spc="-25" dirty="0">
                <a:latin typeface="Lucida Sans Unicode"/>
                <a:cs typeface="Lucida Sans Unicode"/>
              </a:rPr>
              <a:t> </a:t>
            </a:r>
            <a:r>
              <a:rPr sz="1800" dirty="0">
                <a:latin typeface="Lucida Sans Unicode"/>
                <a:cs typeface="Lucida Sans Unicode"/>
              </a:rPr>
              <a:t>for</a:t>
            </a:r>
            <a:r>
              <a:rPr sz="1800" spc="-25" dirty="0">
                <a:latin typeface="Lucida Sans Unicode"/>
                <a:cs typeface="Lucida Sans Unicode"/>
              </a:rPr>
              <a:t> </a:t>
            </a:r>
            <a:r>
              <a:rPr sz="1800" spc="-10" dirty="0">
                <a:latin typeface="Lucida Sans Unicode"/>
                <a:cs typeface="Lucida Sans Unicode"/>
              </a:rPr>
              <a:t>damages</a:t>
            </a:r>
            <a:endParaRPr sz="1800">
              <a:latin typeface="Lucida Sans Unicode"/>
              <a:cs typeface="Lucida Sans Unicode"/>
            </a:endParaRPr>
          </a:p>
          <a:p>
            <a:pPr marL="354965" lvl="1" indent="-342265">
              <a:lnSpc>
                <a:spcPct val="100000"/>
              </a:lnSpc>
              <a:spcBef>
                <a:spcPts val="395"/>
              </a:spcBef>
              <a:buClr>
                <a:srgbClr val="2CA1BE"/>
              </a:buClr>
              <a:buSzPct val="66666"/>
              <a:buAutoNum type="alphaLcParenR"/>
              <a:tabLst>
                <a:tab pos="354965" algn="l"/>
              </a:tabLst>
            </a:pPr>
            <a:r>
              <a:rPr sz="1800" dirty="0">
                <a:latin typeface="Lucida Sans Unicode"/>
                <a:cs typeface="Lucida Sans Unicode"/>
              </a:rPr>
              <a:t>Right</a:t>
            </a:r>
            <a:r>
              <a:rPr sz="1800" spc="-10" dirty="0">
                <a:latin typeface="Lucida Sans Unicode"/>
                <a:cs typeface="Lucida Sans Unicode"/>
              </a:rPr>
              <a:t> </a:t>
            </a:r>
            <a:r>
              <a:rPr sz="1800" dirty="0">
                <a:latin typeface="Lucida Sans Unicode"/>
                <a:cs typeface="Lucida Sans Unicode"/>
              </a:rPr>
              <a:t>to</a:t>
            </a:r>
            <a:r>
              <a:rPr sz="1800" spc="-10" dirty="0">
                <a:latin typeface="Lucida Sans Unicode"/>
                <a:cs typeface="Lucida Sans Unicode"/>
              </a:rPr>
              <a:t> </a:t>
            </a:r>
            <a:r>
              <a:rPr sz="1800" dirty="0">
                <a:latin typeface="Lucida Sans Unicode"/>
                <a:cs typeface="Lucida Sans Unicode"/>
              </a:rPr>
              <a:t>sue</a:t>
            </a:r>
            <a:r>
              <a:rPr sz="1800" spc="-15" dirty="0">
                <a:latin typeface="Lucida Sans Unicode"/>
                <a:cs typeface="Lucida Sans Unicode"/>
              </a:rPr>
              <a:t> </a:t>
            </a:r>
            <a:r>
              <a:rPr sz="1800" dirty="0">
                <a:latin typeface="Lucida Sans Unicode"/>
                <a:cs typeface="Lucida Sans Unicode"/>
              </a:rPr>
              <a:t>for</a:t>
            </a:r>
            <a:r>
              <a:rPr sz="1800" spc="-10" dirty="0">
                <a:latin typeface="Lucida Sans Unicode"/>
                <a:cs typeface="Lucida Sans Unicode"/>
              </a:rPr>
              <a:t> interest</a:t>
            </a:r>
            <a:endParaRPr sz="1800">
              <a:latin typeface="Lucida Sans Unicode"/>
              <a:cs typeface="Lucida Sans Unicode"/>
            </a:endParaRPr>
          </a:p>
          <a:p>
            <a:pPr marL="12700">
              <a:lnSpc>
                <a:spcPct val="100000"/>
              </a:lnSpc>
              <a:spcBef>
                <a:spcPts val="400"/>
              </a:spcBef>
            </a:pPr>
            <a:r>
              <a:rPr sz="1800" dirty="0">
                <a:latin typeface="Lucida Sans Unicode"/>
                <a:cs typeface="Lucida Sans Unicode"/>
              </a:rPr>
              <a:t>(LIEN-</a:t>
            </a:r>
            <a:r>
              <a:rPr sz="1800" spc="-30" dirty="0">
                <a:latin typeface="Lucida Sans Unicode"/>
                <a:cs typeface="Lucida Sans Unicode"/>
              </a:rPr>
              <a:t> </a:t>
            </a:r>
            <a:r>
              <a:rPr sz="1800" dirty="0">
                <a:latin typeface="Lucida Sans Unicode"/>
                <a:cs typeface="Lucida Sans Unicode"/>
              </a:rPr>
              <a:t>Right</a:t>
            </a:r>
            <a:r>
              <a:rPr sz="1800" spc="-20" dirty="0">
                <a:latin typeface="Lucida Sans Unicode"/>
                <a:cs typeface="Lucida Sans Unicode"/>
              </a:rPr>
              <a:t> </a:t>
            </a:r>
            <a:r>
              <a:rPr sz="1800" dirty="0">
                <a:latin typeface="Lucida Sans Unicode"/>
                <a:cs typeface="Lucida Sans Unicode"/>
              </a:rPr>
              <a:t>to</a:t>
            </a:r>
            <a:r>
              <a:rPr sz="1800" spc="-25" dirty="0">
                <a:latin typeface="Lucida Sans Unicode"/>
                <a:cs typeface="Lucida Sans Unicode"/>
              </a:rPr>
              <a:t> </a:t>
            </a:r>
            <a:r>
              <a:rPr sz="1800" dirty="0">
                <a:latin typeface="Lucida Sans Unicode"/>
                <a:cs typeface="Lucida Sans Unicode"/>
              </a:rPr>
              <a:t>keep</a:t>
            </a:r>
            <a:r>
              <a:rPr sz="1800" spc="-30" dirty="0">
                <a:latin typeface="Lucida Sans Unicode"/>
                <a:cs typeface="Lucida Sans Unicode"/>
              </a:rPr>
              <a:t> </a:t>
            </a:r>
            <a:r>
              <a:rPr sz="1800" dirty="0">
                <a:latin typeface="Lucida Sans Unicode"/>
                <a:cs typeface="Lucida Sans Unicode"/>
              </a:rPr>
              <a:t>possession</a:t>
            </a:r>
            <a:r>
              <a:rPr sz="1800" spc="-25" dirty="0">
                <a:latin typeface="Lucida Sans Unicode"/>
                <a:cs typeface="Lucida Sans Unicode"/>
              </a:rPr>
              <a:t> </a:t>
            </a:r>
            <a:r>
              <a:rPr sz="1800" dirty="0">
                <a:latin typeface="Lucida Sans Unicode"/>
                <a:cs typeface="Lucida Sans Unicode"/>
              </a:rPr>
              <a:t>of</a:t>
            </a:r>
            <a:r>
              <a:rPr sz="1800" spc="-25" dirty="0">
                <a:latin typeface="Lucida Sans Unicode"/>
                <a:cs typeface="Lucida Sans Unicode"/>
              </a:rPr>
              <a:t> </a:t>
            </a:r>
            <a:r>
              <a:rPr sz="1800" dirty="0">
                <a:latin typeface="Lucida Sans Unicode"/>
                <a:cs typeface="Lucida Sans Unicode"/>
              </a:rPr>
              <a:t>property</a:t>
            </a:r>
            <a:r>
              <a:rPr sz="1800" spc="-10" dirty="0">
                <a:latin typeface="Lucida Sans Unicode"/>
                <a:cs typeface="Lucida Sans Unicode"/>
              </a:rPr>
              <a:t> </a:t>
            </a:r>
            <a:r>
              <a:rPr sz="1800" dirty="0">
                <a:latin typeface="Lucida Sans Unicode"/>
                <a:cs typeface="Lucida Sans Unicode"/>
              </a:rPr>
              <a:t>belong</a:t>
            </a:r>
            <a:r>
              <a:rPr sz="1800" spc="-15" dirty="0">
                <a:latin typeface="Lucida Sans Unicode"/>
                <a:cs typeface="Lucida Sans Unicode"/>
              </a:rPr>
              <a:t> </a:t>
            </a:r>
            <a:r>
              <a:rPr sz="1800" dirty="0">
                <a:latin typeface="Lucida Sans Unicode"/>
                <a:cs typeface="Lucida Sans Unicode"/>
              </a:rPr>
              <a:t>to</a:t>
            </a:r>
            <a:r>
              <a:rPr sz="1800" spc="-20" dirty="0">
                <a:latin typeface="Lucida Sans Unicode"/>
                <a:cs typeface="Lucida Sans Unicode"/>
              </a:rPr>
              <a:t> </a:t>
            </a:r>
            <a:r>
              <a:rPr sz="1800" dirty="0">
                <a:latin typeface="Lucida Sans Unicode"/>
                <a:cs typeface="Lucida Sans Unicode"/>
              </a:rPr>
              <a:t>another</a:t>
            </a:r>
            <a:r>
              <a:rPr sz="1800" spc="-30" dirty="0">
                <a:latin typeface="Lucida Sans Unicode"/>
                <a:cs typeface="Lucida Sans Unicode"/>
              </a:rPr>
              <a:t> </a:t>
            </a:r>
            <a:r>
              <a:rPr sz="1800" dirty="0">
                <a:latin typeface="Lucida Sans Unicode"/>
                <a:cs typeface="Lucida Sans Unicode"/>
              </a:rPr>
              <a:t>person</a:t>
            </a:r>
            <a:r>
              <a:rPr sz="1800" spc="-20" dirty="0">
                <a:latin typeface="Lucida Sans Unicode"/>
                <a:cs typeface="Lucida Sans Unicode"/>
              </a:rPr>
              <a:t> </a:t>
            </a:r>
            <a:r>
              <a:rPr sz="1800" dirty="0">
                <a:latin typeface="Lucida Sans Unicode"/>
                <a:cs typeface="Lucida Sans Unicode"/>
              </a:rPr>
              <a:t>until</a:t>
            </a:r>
            <a:r>
              <a:rPr sz="1800" spc="-5" dirty="0">
                <a:latin typeface="Lucida Sans Unicode"/>
                <a:cs typeface="Lucida Sans Unicode"/>
              </a:rPr>
              <a:t> </a:t>
            </a:r>
            <a:r>
              <a:rPr sz="1800" dirty="0">
                <a:latin typeface="Lucida Sans Unicode"/>
                <a:cs typeface="Lucida Sans Unicode"/>
              </a:rPr>
              <a:t>the</a:t>
            </a:r>
            <a:r>
              <a:rPr sz="1800" spc="-25" dirty="0">
                <a:latin typeface="Lucida Sans Unicode"/>
                <a:cs typeface="Lucida Sans Unicode"/>
              </a:rPr>
              <a:t> </a:t>
            </a:r>
            <a:r>
              <a:rPr sz="1800" dirty="0">
                <a:latin typeface="Lucida Sans Unicode"/>
                <a:cs typeface="Lucida Sans Unicode"/>
              </a:rPr>
              <a:t>debt</a:t>
            </a:r>
            <a:r>
              <a:rPr sz="1800" spc="-10" dirty="0">
                <a:latin typeface="Lucida Sans Unicode"/>
                <a:cs typeface="Lucida Sans Unicode"/>
              </a:rPr>
              <a:t> </a:t>
            </a:r>
            <a:r>
              <a:rPr sz="1800" dirty="0">
                <a:latin typeface="Lucida Sans Unicode"/>
                <a:cs typeface="Lucida Sans Unicode"/>
              </a:rPr>
              <a:t>is</a:t>
            </a:r>
            <a:r>
              <a:rPr sz="1800" spc="-15" dirty="0">
                <a:latin typeface="Lucida Sans Unicode"/>
                <a:cs typeface="Lucida Sans Unicode"/>
              </a:rPr>
              <a:t> </a:t>
            </a:r>
            <a:r>
              <a:rPr sz="1800" spc="-10" dirty="0">
                <a:latin typeface="Lucida Sans Unicode"/>
                <a:cs typeface="Lucida Sans Unicode"/>
              </a:rPr>
              <a:t>discharged)</a:t>
            </a:r>
            <a:endParaRPr sz="1800">
              <a:latin typeface="Lucida Sans Unicode"/>
              <a:cs typeface="Lucida Sans Unicode"/>
            </a:endParaRPr>
          </a:p>
        </p:txBody>
      </p:sp>
      <p:pic>
        <p:nvPicPr>
          <p:cNvPr id="3" name="object 3"/>
          <p:cNvPicPr/>
          <p:nvPr/>
        </p:nvPicPr>
        <p:blipFill>
          <a:blip r:embed="rId2" cstate="print"/>
          <a:stretch>
            <a:fillRect/>
          </a:stretch>
        </p:blipFill>
        <p:spPr>
          <a:xfrm>
            <a:off x="2538983" y="195043"/>
            <a:ext cx="7100315" cy="23627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98068" y="606044"/>
            <a:ext cx="10029190" cy="5448300"/>
          </a:xfrm>
          <a:prstGeom prst="rect">
            <a:avLst/>
          </a:prstGeom>
        </p:spPr>
        <p:txBody>
          <a:bodyPr vert="horz" wrap="square" lIns="0" tIns="13970" rIns="0" bIns="0" rtlCol="0">
            <a:spAutoFit/>
          </a:bodyPr>
          <a:lstStyle/>
          <a:p>
            <a:pPr marL="12700" marR="5080">
              <a:lnSpc>
                <a:spcPct val="99600"/>
              </a:lnSpc>
              <a:spcBef>
                <a:spcPts val="110"/>
              </a:spcBef>
            </a:pPr>
            <a:r>
              <a:rPr sz="1700" dirty="0">
                <a:latin typeface="Lucida Sans Unicode"/>
                <a:cs typeface="Lucida Sans Unicode"/>
              </a:rPr>
              <a:t>Competition</a:t>
            </a:r>
            <a:r>
              <a:rPr sz="1700" spc="-35" dirty="0">
                <a:latin typeface="Lucida Sans Unicode"/>
                <a:cs typeface="Lucida Sans Unicode"/>
              </a:rPr>
              <a:t> </a:t>
            </a:r>
            <a:r>
              <a:rPr sz="1700" dirty="0">
                <a:latin typeface="Lucida Sans Unicode"/>
                <a:cs typeface="Lucida Sans Unicode"/>
              </a:rPr>
              <a:t>Act</a:t>
            </a:r>
            <a:r>
              <a:rPr sz="1700" spc="-30" dirty="0">
                <a:latin typeface="Lucida Sans Unicode"/>
                <a:cs typeface="Lucida Sans Unicode"/>
              </a:rPr>
              <a:t> </a:t>
            </a:r>
            <a:r>
              <a:rPr sz="1700" dirty="0">
                <a:latin typeface="Lucida Sans Unicode"/>
                <a:cs typeface="Lucida Sans Unicode"/>
              </a:rPr>
              <a:t>was</a:t>
            </a:r>
            <a:r>
              <a:rPr sz="1700" spc="-30" dirty="0">
                <a:latin typeface="Lucida Sans Unicode"/>
                <a:cs typeface="Lucida Sans Unicode"/>
              </a:rPr>
              <a:t> </a:t>
            </a:r>
            <a:r>
              <a:rPr sz="1700" dirty="0">
                <a:latin typeface="Lucida Sans Unicode"/>
                <a:cs typeface="Lucida Sans Unicode"/>
              </a:rPr>
              <a:t>needed</a:t>
            </a:r>
            <a:r>
              <a:rPr sz="1700" spc="-25" dirty="0">
                <a:latin typeface="Lucida Sans Unicode"/>
                <a:cs typeface="Lucida Sans Unicode"/>
              </a:rPr>
              <a:t> </a:t>
            </a:r>
            <a:r>
              <a:rPr sz="1700" dirty="0">
                <a:latin typeface="Lucida Sans Unicode"/>
                <a:cs typeface="Lucida Sans Unicode"/>
              </a:rPr>
              <a:t>in</a:t>
            </a:r>
            <a:r>
              <a:rPr sz="1700" spc="-45" dirty="0">
                <a:latin typeface="Lucida Sans Unicode"/>
                <a:cs typeface="Lucida Sans Unicode"/>
              </a:rPr>
              <a:t> </a:t>
            </a:r>
            <a:r>
              <a:rPr sz="1700" dirty="0">
                <a:latin typeface="Lucida Sans Unicode"/>
                <a:cs typeface="Lucida Sans Unicode"/>
              </a:rPr>
              <a:t>India</a:t>
            </a:r>
            <a:r>
              <a:rPr sz="1700" spc="-50" dirty="0">
                <a:latin typeface="Lucida Sans Unicode"/>
                <a:cs typeface="Lucida Sans Unicode"/>
              </a:rPr>
              <a:t> </a:t>
            </a:r>
            <a:r>
              <a:rPr sz="1700" dirty="0">
                <a:latin typeface="Lucida Sans Unicode"/>
                <a:cs typeface="Lucida Sans Unicode"/>
              </a:rPr>
              <a:t>which</a:t>
            </a:r>
            <a:r>
              <a:rPr sz="1700" spc="-45" dirty="0">
                <a:latin typeface="Lucida Sans Unicode"/>
                <a:cs typeface="Lucida Sans Unicode"/>
              </a:rPr>
              <a:t> </a:t>
            </a:r>
            <a:r>
              <a:rPr sz="1700" dirty="0">
                <a:latin typeface="Lucida Sans Unicode"/>
                <a:cs typeface="Lucida Sans Unicode"/>
              </a:rPr>
              <a:t>ensured</a:t>
            </a:r>
            <a:r>
              <a:rPr sz="1700" spc="-50" dirty="0">
                <a:latin typeface="Lucida Sans Unicode"/>
                <a:cs typeface="Lucida Sans Unicode"/>
              </a:rPr>
              <a:t> </a:t>
            </a:r>
            <a:r>
              <a:rPr sz="1700" dirty="0">
                <a:latin typeface="Lucida Sans Unicode"/>
                <a:cs typeface="Lucida Sans Unicode"/>
              </a:rPr>
              <a:t>the</a:t>
            </a:r>
            <a:r>
              <a:rPr sz="1700" spc="-30" dirty="0">
                <a:latin typeface="Lucida Sans Unicode"/>
                <a:cs typeface="Lucida Sans Unicode"/>
              </a:rPr>
              <a:t> </a:t>
            </a:r>
            <a:r>
              <a:rPr sz="1700" dirty="0">
                <a:latin typeface="Lucida Sans Unicode"/>
                <a:cs typeface="Lucida Sans Unicode"/>
              </a:rPr>
              <a:t>implementation</a:t>
            </a:r>
            <a:r>
              <a:rPr sz="1700" spc="-60" dirty="0">
                <a:latin typeface="Lucida Sans Unicode"/>
                <a:cs typeface="Lucida Sans Unicode"/>
              </a:rPr>
              <a:t> </a:t>
            </a:r>
            <a:r>
              <a:rPr sz="1700" dirty="0">
                <a:latin typeface="Lucida Sans Unicode"/>
                <a:cs typeface="Lucida Sans Unicode"/>
              </a:rPr>
              <a:t>of</a:t>
            </a:r>
            <a:r>
              <a:rPr sz="1700" spc="-35" dirty="0">
                <a:latin typeface="Lucida Sans Unicode"/>
                <a:cs typeface="Lucida Sans Unicode"/>
              </a:rPr>
              <a:t> </a:t>
            </a:r>
            <a:r>
              <a:rPr sz="1700" dirty="0">
                <a:latin typeface="Lucida Sans Unicode"/>
                <a:cs typeface="Lucida Sans Unicode"/>
              </a:rPr>
              <a:t>free</a:t>
            </a:r>
            <a:r>
              <a:rPr sz="1700" spc="-30" dirty="0">
                <a:latin typeface="Lucida Sans Unicode"/>
                <a:cs typeface="Lucida Sans Unicode"/>
              </a:rPr>
              <a:t> </a:t>
            </a:r>
            <a:r>
              <a:rPr sz="1700" spc="-10" dirty="0">
                <a:latin typeface="Lucida Sans Unicode"/>
                <a:cs typeface="Lucida Sans Unicode"/>
              </a:rPr>
              <a:t>economic </a:t>
            </a:r>
            <a:r>
              <a:rPr sz="1700" dirty="0">
                <a:latin typeface="Lucida Sans Unicode"/>
                <a:cs typeface="Lucida Sans Unicode"/>
              </a:rPr>
              <a:t>policies</a:t>
            </a:r>
            <a:r>
              <a:rPr sz="1700" spc="-30" dirty="0">
                <a:latin typeface="Lucida Sans Unicode"/>
                <a:cs typeface="Lucida Sans Unicode"/>
              </a:rPr>
              <a:t> </a:t>
            </a:r>
            <a:r>
              <a:rPr sz="1700" dirty="0">
                <a:latin typeface="Lucida Sans Unicode"/>
                <a:cs typeface="Lucida Sans Unicode"/>
              </a:rPr>
              <a:t>&amp;</a:t>
            </a:r>
            <a:r>
              <a:rPr sz="1700" spc="-40" dirty="0">
                <a:latin typeface="Lucida Sans Unicode"/>
                <a:cs typeface="Lucida Sans Unicode"/>
              </a:rPr>
              <a:t> </a:t>
            </a:r>
            <a:r>
              <a:rPr sz="1700" dirty="0">
                <a:latin typeface="Lucida Sans Unicode"/>
                <a:cs typeface="Lucida Sans Unicode"/>
              </a:rPr>
              <a:t>free</a:t>
            </a:r>
            <a:r>
              <a:rPr sz="1700" spc="-15" dirty="0">
                <a:latin typeface="Lucida Sans Unicode"/>
                <a:cs typeface="Lucida Sans Unicode"/>
              </a:rPr>
              <a:t> </a:t>
            </a:r>
            <a:r>
              <a:rPr sz="1700" dirty="0">
                <a:latin typeface="Lucida Sans Unicode"/>
                <a:cs typeface="Lucida Sans Unicode"/>
              </a:rPr>
              <a:t>flow</a:t>
            </a:r>
            <a:r>
              <a:rPr sz="1700" spc="-30" dirty="0">
                <a:latin typeface="Lucida Sans Unicode"/>
                <a:cs typeface="Lucida Sans Unicode"/>
              </a:rPr>
              <a:t> </a:t>
            </a:r>
            <a:r>
              <a:rPr sz="1700" dirty="0">
                <a:latin typeface="Lucida Sans Unicode"/>
                <a:cs typeface="Lucida Sans Unicode"/>
              </a:rPr>
              <a:t>of</a:t>
            </a:r>
            <a:r>
              <a:rPr sz="1700" spc="-20" dirty="0">
                <a:latin typeface="Lucida Sans Unicode"/>
                <a:cs typeface="Lucida Sans Unicode"/>
              </a:rPr>
              <a:t> </a:t>
            </a:r>
            <a:r>
              <a:rPr sz="1700" dirty="0">
                <a:latin typeface="Lucida Sans Unicode"/>
                <a:cs typeface="Lucida Sans Unicode"/>
              </a:rPr>
              <a:t>resources</a:t>
            </a:r>
            <a:r>
              <a:rPr sz="1700" spc="-30" dirty="0">
                <a:latin typeface="Lucida Sans Unicode"/>
                <a:cs typeface="Lucida Sans Unicode"/>
              </a:rPr>
              <a:t> </a:t>
            </a:r>
            <a:r>
              <a:rPr sz="1700" dirty="0">
                <a:latin typeface="Lucida Sans Unicode"/>
                <a:cs typeface="Lucida Sans Unicode"/>
              </a:rPr>
              <a:t>which</a:t>
            </a:r>
            <a:r>
              <a:rPr sz="1700" spc="-40" dirty="0">
                <a:latin typeface="Lucida Sans Unicode"/>
                <a:cs typeface="Lucida Sans Unicode"/>
              </a:rPr>
              <a:t> </a:t>
            </a:r>
            <a:r>
              <a:rPr sz="1700" dirty="0">
                <a:latin typeface="Lucida Sans Unicode"/>
                <a:cs typeface="Lucida Sans Unicode"/>
              </a:rPr>
              <a:t>could</a:t>
            </a:r>
            <a:r>
              <a:rPr sz="1700" spc="-35" dirty="0">
                <a:latin typeface="Lucida Sans Unicode"/>
                <a:cs typeface="Lucida Sans Unicode"/>
              </a:rPr>
              <a:t> </a:t>
            </a:r>
            <a:r>
              <a:rPr sz="1700" dirty="0">
                <a:latin typeface="Lucida Sans Unicode"/>
                <a:cs typeface="Lucida Sans Unicode"/>
              </a:rPr>
              <a:t>protect</a:t>
            </a:r>
            <a:r>
              <a:rPr sz="1700" spc="-15" dirty="0">
                <a:latin typeface="Lucida Sans Unicode"/>
                <a:cs typeface="Lucida Sans Unicode"/>
              </a:rPr>
              <a:t> </a:t>
            </a:r>
            <a:r>
              <a:rPr sz="1700" dirty="0">
                <a:latin typeface="Lucida Sans Unicode"/>
                <a:cs typeface="Lucida Sans Unicode"/>
              </a:rPr>
              <a:t>the</a:t>
            </a:r>
            <a:r>
              <a:rPr sz="1700" spc="-25" dirty="0">
                <a:latin typeface="Lucida Sans Unicode"/>
                <a:cs typeface="Lucida Sans Unicode"/>
              </a:rPr>
              <a:t> </a:t>
            </a:r>
            <a:r>
              <a:rPr sz="1700" dirty="0">
                <a:latin typeface="Lucida Sans Unicode"/>
                <a:cs typeface="Lucida Sans Unicode"/>
              </a:rPr>
              <a:t>fair</a:t>
            </a:r>
            <a:r>
              <a:rPr sz="1700" spc="-35" dirty="0">
                <a:latin typeface="Lucida Sans Unicode"/>
                <a:cs typeface="Lucida Sans Unicode"/>
              </a:rPr>
              <a:t> </a:t>
            </a:r>
            <a:r>
              <a:rPr sz="1700" dirty="0">
                <a:latin typeface="Lucida Sans Unicode"/>
                <a:cs typeface="Lucida Sans Unicode"/>
              </a:rPr>
              <a:t>competition</a:t>
            </a:r>
            <a:r>
              <a:rPr sz="1700" spc="-35" dirty="0">
                <a:latin typeface="Lucida Sans Unicode"/>
                <a:cs typeface="Lucida Sans Unicode"/>
              </a:rPr>
              <a:t> </a:t>
            </a:r>
            <a:r>
              <a:rPr sz="1700" dirty="0">
                <a:latin typeface="Lucida Sans Unicode"/>
                <a:cs typeface="Lucida Sans Unicode"/>
              </a:rPr>
              <a:t>&amp;</a:t>
            </a:r>
            <a:r>
              <a:rPr sz="1700" spc="-35" dirty="0">
                <a:latin typeface="Lucida Sans Unicode"/>
                <a:cs typeface="Lucida Sans Unicode"/>
              </a:rPr>
              <a:t> </a:t>
            </a:r>
            <a:r>
              <a:rPr sz="1700" dirty="0">
                <a:latin typeface="Lucida Sans Unicode"/>
                <a:cs typeface="Lucida Sans Unicode"/>
              </a:rPr>
              <a:t>curb</a:t>
            </a:r>
            <a:r>
              <a:rPr sz="1700" spc="-25" dirty="0">
                <a:latin typeface="Lucida Sans Unicode"/>
                <a:cs typeface="Lucida Sans Unicode"/>
              </a:rPr>
              <a:t> </a:t>
            </a:r>
            <a:r>
              <a:rPr sz="1700" dirty="0">
                <a:latin typeface="Lucida Sans Unicode"/>
                <a:cs typeface="Lucida Sans Unicode"/>
              </a:rPr>
              <a:t>the</a:t>
            </a:r>
            <a:r>
              <a:rPr sz="1700" spc="-40" dirty="0">
                <a:latin typeface="Lucida Sans Unicode"/>
                <a:cs typeface="Lucida Sans Unicode"/>
              </a:rPr>
              <a:t> </a:t>
            </a:r>
            <a:r>
              <a:rPr sz="1700" spc="-20" dirty="0">
                <a:latin typeface="Lucida Sans Unicode"/>
                <a:cs typeface="Lucida Sans Unicode"/>
              </a:rPr>
              <a:t>anti </a:t>
            </a:r>
            <a:r>
              <a:rPr sz="1700" dirty="0">
                <a:latin typeface="Lucida Sans Unicode"/>
                <a:cs typeface="Lucida Sans Unicode"/>
              </a:rPr>
              <a:t>competitive</a:t>
            </a:r>
            <a:r>
              <a:rPr sz="1700" spc="-35" dirty="0">
                <a:latin typeface="Lucida Sans Unicode"/>
                <a:cs typeface="Lucida Sans Unicode"/>
              </a:rPr>
              <a:t> </a:t>
            </a:r>
            <a:r>
              <a:rPr sz="1700" dirty="0">
                <a:latin typeface="Lucida Sans Unicode"/>
                <a:cs typeface="Lucida Sans Unicode"/>
              </a:rPr>
              <a:t>practices.</a:t>
            </a:r>
            <a:r>
              <a:rPr sz="1700" spc="-35" dirty="0">
                <a:latin typeface="Lucida Sans Unicode"/>
                <a:cs typeface="Lucida Sans Unicode"/>
              </a:rPr>
              <a:t> </a:t>
            </a:r>
            <a:r>
              <a:rPr sz="1700" dirty="0">
                <a:latin typeface="Lucida Sans Unicode"/>
                <a:cs typeface="Lucida Sans Unicode"/>
              </a:rPr>
              <a:t>The</a:t>
            </a:r>
            <a:r>
              <a:rPr sz="1700" spc="-45" dirty="0">
                <a:latin typeface="Lucida Sans Unicode"/>
                <a:cs typeface="Lucida Sans Unicode"/>
              </a:rPr>
              <a:t> </a:t>
            </a:r>
            <a:r>
              <a:rPr sz="1700" dirty="0">
                <a:latin typeface="Lucida Sans Unicode"/>
                <a:cs typeface="Lucida Sans Unicode"/>
              </a:rPr>
              <a:t>Competition</a:t>
            </a:r>
            <a:r>
              <a:rPr sz="1700" spc="-30" dirty="0">
                <a:latin typeface="Lucida Sans Unicode"/>
                <a:cs typeface="Lucida Sans Unicode"/>
              </a:rPr>
              <a:t> </a:t>
            </a:r>
            <a:r>
              <a:rPr sz="1700" dirty="0">
                <a:latin typeface="Lucida Sans Unicode"/>
                <a:cs typeface="Lucida Sans Unicode"/>
              </a:rPr>
              <a:t>Act</a:t>
            </a:r>
            <a:r>
              <a:rPr sz="1700" spc="-30" dirty="0">
                <a:latin typeface="Lucida Sans Unicode"/>
                <a:cs typeface="Lucida Sans Unicode"/>
              </a:rPr>
              <a:t> </a:t>
            </a:r>
            <a:r>
              <a:rPr sz="1700" dirty="0">
                <a:latin typeface="Lucida Sans Unicode"/>
                <a:cs typeface="Lucida Sans Unicode"/>
              </a:rPr>
              <a:t>was</a:t>
            </a:r>
            <a:r>
              <a:rPr sz="1700" spc="-30" dirty="0">
                <a:latin typeface="Lucida Sans Unicode"/>
                <a:cs typeface="Lucida Sans Unicode"/>
              </a:rPr>
              <a:t> </a:t>
            </a:r>
            <a:r>
              <a:rPr sz="1700" dirty="0">
                <a:latin typeface="Lucida Sans Unicode"/>
                <a:cs typeface="Lucida Sans Unicode"/>
              </a:rPr>
              <a:t>passed</a:t>
            </a:r>
            <a:r>
              <a:rPr sz="1700" spc="-25" dirty="0">
                <a:latin typeface="Lucida Sans Unicode"/>
                <a:cs typeface="Lucida Sans Unicode"/>
              </a:rPr>
              <a:t> </a:t>
            </a:r>
            <a:r>
              <a:rPr sz="1700" dirty="0">
                <a:latin typeface="Lucida Sans Unicode"/>
                <a:cs typeface="Lucida Sans Unicode"/>
              </a:rPr>
              <a:t>by</a:t>
            </a:r>
            <a:r>
              <a:rPr sz="1700" spc="-40" dirty="0">
                <a:latin typeface="Lucida Sans Unicode"/>
                <a:cs typeface="Lucida Sans Unicode"/>
              </a:rPr>
              <a:t> </a:t>
            </a:r>
            <a:r>
              <a:rPr sz="1700" dirty="0">
                <a:latin typeface="Lucida Sans Unicode"/>
                <a:cs typeface="Lucida Sans Unicode"/>
              </a:rPr>
              <a:t>the</a:t>
            </a:r>
            <a:r>
              <a:rPr sz="1700" spc="-30" dirty="0">
                <a:latin typeface="Lucida Sans Unicode"/>
                <a:cs typeface="Lucida Sans Unicode"/>
              </a:rPr>
              <a:t> </a:t>
            </a:r>
            <a:r>
              <a:rPr sz="1700" dirty="0">
                <a:latin typeface="Lucida Sans Unicode"/>
                <a:cs typeface="Lucida Sans Unicode"/>
              </a:rPr>
              <a:t>Parliament</a:t>
            </a:r>
            <a:r>
              <a:rPr sz="1700" spc="-40" dirty="0">
                <a:latin typeface="Lucida Sans Unicode"/>
                <a:cs typeface="Lucida Sans Unicode"/>
              </a:rPr>
              <a:t> </a:t>
            </a:r>
            <a:r>
              <a:rPr sz="1700" dirty="0">
                <a:latin typeface="Lucida Sans Unicode"/>
                <a:cs typeface="Lucida Sans Unicode"/>
              </a:rPr>
              <a:t>in</a:t>
            </a:r>
            <a:r>
              <a:rPr sz="1700" spc="-55" dirty="0">
                <a:latin typeface="Lucida Sans Unicode"/>
                <a:cs typeface="Lucida Sans Unicode"/>
              </a:rPr>
              <a:t> </a:t>
            </a:r>
            <a:r>
              <a:rPr sz="1700" dirty="0">
                <a:latin typeface="Lucida Sans Unicode"/>
                <a:cs typeface="Lucida Sans Unicode"/>
              </a:rPr>
              <a:t>the</a:t>
            </a:r>
            <a:r>
              <a:rPr sz="1700" spc="-30" dirty="0">
                <a:latin typeface="Lucida Sans Unicode"/>
                <a:cs typeface="Lucida Sans Unicode"/>
              </a:rPr>
              <a:t> </a:t>
            </a:r>
            <a:r>
              <a:rPr sz="1700" dirty="0">
                <a:latin typeface="Lucida Sans Unicode"/>
                <a:cs typeface="Lucida Sans Unicode"/>
              </a:rPr>
              <a:t>year</a:t>
            </a:r>
            <a:r>
              <a:rPr sz="1700" spc="-35" dirty="0">
                <a:latin typeface="Lucida Sans Unicode"/>
                <a:cs typeface="Lucida Sans Unicode"/>
              </a:rPr>
              <a:t> </a:t>
            </a:r>
            <a:r>
              <a:rPr sz="1700" dirty="0">
                <a:latin typeface="Lucida Sans Unicode"/>
                <a:cs typeface="Lucida Sans Unicode"/>
              </a:rPr>
              <a:t>2002.</a:t>
            </a:r>
            <a:r>
              <a:rPr sz="1700" spc="-55" dirty="0">
                <a:latin typeface="Lucida Sans Unicode"/>
                <a:cs typeface="Lucida Sans Unicode"/>
              </a:rPr>
              <a:t> </a:t>
            </a:r>
            <a:r>
              <a:rPr sz="1700" spc="-25" dirty="0">
                <a:latin typeface="Lucida Sans Unicode"/>
                <a:cs typeface="Lucida Sans Unicode"/>
              </a:rPr>
              <a:t>The </a:t>
            </a:r>
            <a:r>
              <a:rPr sz="1700" dirty="0">
                <a:latin typeface="Lucida Sans Unicode"/>
                <a:cs typeface="Lucida Sans Unicode"/>
              </a:rPr>
              <a:t>Competition</a:t>
            </a:r>
            <a:r>
              <a:rPr sz="1700" spc="-25" dirty="0">
                <a:latin typeface="Lucida Sans Unicode"/>
                <a:cs typeface="Lucida Sans Unicode"/>
              </a:rPr>
              <a:t> </a:t>
            </a:r>
            <a:r>
              <a:rPr sz="1700" dirty="0">
                <a:latin typeface="Lucida Sans Unicode"/>
                <a:cs typeface="Lucida Sans Unicode"/>
              </a:rPr>
              <a:t>Act</a:t>
            </a:r>
            <a:r>
              <a:rPr sz="1700" spc="-25" dirty="0">
                <a:latin typeface="Lucida Sans Unicode"/>
                <a:cs typeface="Lucida Sans Unicode"/>
              </a:rPr>
              <a:t> </a:t>
            </a:r>
            <a:r>
              <a:rPr sz="1700" dirty="0">
                <a:latin typeface="Lucida Sans Unicode"/>
                <a:cs typeface="Lucida Sans Unicode"/>
              </a:rPr>
              <a:t>is</a:t>
            </a:r>
            <a:r>
              <a:rPr sz="1700" spc="-35" dirty="0">
                <a:latin typeface="Lucida Sans Unicode"/>
                <a:cs typeface="Lucida Sans Unicode"/>
              </a:rPr>
              <a:t> </a:t>
            </a:r>
            <a:r>
              <a:rPr sz="1700" dirty="0">
                <a:latin typeface="Lucida Sans Unicode"/>
                <a:cs typeface="Lucida Sans Unicode"/>
              </a:rPr>
              <a:t>a</a:t>
            </a:r>
            <a:r>
              <a:rPr sz="1700" spc="-25" dirty="0">
                <a:latin typeface="Lucida Sans Unicode"/>
                <a:cs typeface="Lucida Sans Unicode"/>
              </a:rPr>
              <a:t> </a:t>
            </a:r>
            <a:r>
              <a:rPr sz="1700" dirty="0">
                <a:latin typeface="Lucida Sans Unicode"/>
                <a:cs typeface="Lucida Sans Unicode"/>
              </a:rPr>
              <a:t>tool</a:t>
            </a:r>
            <a:r>
              <a:rPr sz="1700" spc="-20" dirty="0">
                <a:latin typeface="Lucida Sans Unicode"/>
                <a:cs typeface="Lucida Sans Unicode"/>
              </a:rPr>
              <a:t> </a:t>
            </a:r>
            <a:r>
              <a:rPr sz="1700" dirty="0">
                <a:latin typeface="Lucida Sans Unicode"/>
                <a:cs typeface="Lucida Sans Unicode"/>
              </a:rPr>
              <a:t>to</a:t>
            </a:r>
            <a:r>
              <a:rPr sz="1700" spc="-20" dirty="0">
                <a:latin typeface="Lucida Sans Unicode"/>
                <a:cs typeface="Lucida Sans Unicode"/>
              </a:rPr>
              <a:t> </a:t>
            </a:r>
            <a:r>
              <a:rPr sz="1700" dirty="0">
                <a:latin typeface="Lucida Sans Unicode"/>
                <a:cs typeface="Lucida Sans Unicode"/>
              </a:rPr>
              <a:t>implement</a:t>
            </a:r>
            <a:r>
              <a:rPr sz="1700" spc="-50" dirty="0">
                <a:latin typeface="Lucida Sans Unicode"/>
                <a:cs typeface="Lucida Sans Unicode"/>
              </a:rPr>
              <a:t> </a:t>
            </a:r>
            <a:r>
              <a:rPr sz="1700" dirty="0">
                <a:latin typeface="Lucida Sans Unicode"/>
                <a:cs typeface="Lucida Sans Unicode"/>
              </a:rPr>
              <a:t>&amp;</a:t>
            </a:r>
            <a:r>
              <a:rPr sz="1700" spc="-20" dirty="0">
                <a:latin typeface="Lucida Sans Unicode"/>
                <a:cs typeface="Lucida Sans Unicode"/>
              </a:rPr>
              <a:t> </a:t>
            </a:r>
            <a:r>
              <a:rPr sz="1700" dirty="0">
                <a:latin typeface="Lucida Sans Unicode"/>
                <a:cs typeface="Lucida Sans Unicode"/>
              </a:rPr>
              <a:t>enforce</a:t>
            </a:r>
            <a:r>
              <a:rPr sz="1700" spc="-25" dirty="0">
                <a:latin typeface="Lucida Sans Unicode"/>
                <a:cs typeface="Lucida Sans Unicode"/>
              </a:rPr>
              <a:t> </a:t>
            </a:r>
            <a:r>
              <a:rPr sz="1700" dirty="0">
                <a:latin typeface="Lucida Sans Unicode"/>
                <a:cs typeface="Lucida Sans Unicode"/>
              </a:rPr>
              <a:t>competition</a:t>
            </a:r>
            <a:r>
              <a:rPr sz="1700" spc="-20" dirty="0">
                <a:latin typeface="Lucida Sans Unicode"/>
                <a:cs typeface="Lucida Sans Unicode"/>
              </a:rPr>
              <a:t> </a:t>
            </a:r>
            <a:r>
              <a:rPr sz="1700" dirty="0">
                <a:latin typeface="Lucida Sans Unicode"/>
                <a:cs typeface="Lucida Sans Unicode"/>
              </a:rPr>
              <a:t>policy</a:t>
            </a:r>
            <a:r>
              <a:rPr sz="1700" spc="-30" dirty="0">
                <a:latin typeface="Lucida Sans Unicode"/>
                <a:cs typeface="Lucida Sans Unicode"/>
              </a:rPr>
              <a:t> </a:t>
            </a:r>
            <a:r>
              <a:rPr sz="1700" dirty="0">
                <a:latin typeface="Lucida Sans Unicode"/>
                <a:cs typeface="Lucida Sans Unicode"/>
              </a:rPr>
              <a:t>&amp;</a:t>
            </a:r>
            <a:r>
              <a:rPr sz="1700" spc="-25" dirty="0">
                <a:latin typeface="Lucida Sans Unicode"/>
                <a:cs typeface="Lucida Sans Unicode"/>
              </a:rPr>
              <a:t> </a:t>
            </a:r>
            <a:r>
              <a:rPr sz="1700" dirty="0">
                <a:latin typeface="Lucida Sans Unicode"/>
                <a:cs typeface="Lucida Sans Unicode"/>
              </a:rPr>
              <a:t>to</a:t>
            </a:r>
            <a:r>
              <a:rPr sz="1700" spc="-20" dirty="0">
                <a:latin typeface="Lucida Sans Unicode"/>
                <a:cs typeface="Lucida Sans Unicode"/>
              </a:rPr>
              <a:t> </a:t>
            </a:r>
            <a:r>
              <a:rPr sz="1700" dirty="0">
                <a:latin typeface="Lucida Sans Unicode"/>
                <a:cs typeface="Lucida Sans Unicode"/>
              </a:rPr>
              <a:t>prevent</a:t>
            </a:r>
            <a:r>
              <a:rPr sz="1700" spc="-20" dirty="0">
                <a:latin typeface="Lucida Sans Unicode"/>
                <a:cs typeface="Lucida Sans Unicode"/>
              </a:rPr>
              <a:t> </a:t>
            </a:r>
            <a:r>
              <a:rPr sz="1700" dirty="0">
                <a:latin typeface="Lucida Sans Unicode"/>
                <a:cs typeface="Lucida Sans Unicode"/>
              </a:rPr>
              <a:t>&amp;</a:t>
            </a:r>
            <a:r>
              <a:rPr sz="1700" spc="-35" dirty="0">
                <a:latin typeface="Lucida Sans Unicode"/>
                <a:cs typeface="Lucida Sans Unicode"/>
              </a:rPr>
              <a:t> </a:t>
            </a:r>
            <a:r>
              <a:rPr sz="1700" spc="-10" dirty="0">
                <a:latin typeface="Lucida Sans Unicode"/>
                <a:cs typeface="Lucida Sans Unicode"/>
              </a:rPr>
              <a:t>punish</a:t>
            </a:r>
            <a:endParaRPr sz="1700">
              <a:latin typeface="Lucida Sans Unicode"/>
              <a:cs typeface="Lucida Sans Unicode"/>
            </a:endParaRPr>
          </a:p>
          <a:p>
            <a:pPr marL="12700">
              <a:lnSpc>
                <a:spcPts val="2030"/>
              </a:lnSpc>
            </a:pPr>
            <a:r>
              <a:rPr sz="1700" spc="-10" dirty="0">
                <a:latin typeface="Lucida Sans Unicode"/>
                <a:cs typeface="Lucida Sans Unicode"/>
              </a:rPr>
              <a:t>anti-</a:t>
            </a:r>
            <a:r>
              <a:rPr sz="1700" dirty="0">
                <a:latin typeface="Lucida Sans Unicode"/>
                <a:cs typeface="Lucida Sans Unicode"/>
              </a:rPr>
              <a:t>competitive</a:t>
            </a:r>
            <a:r>
              <a:rPr sz="1700" spc="-35" dirty="0">
                <a:latin typeface="Lucida Sans Unicode"/>
                <a:cs typeface="Lucida Sans Unicode"/>
              </a:rPr>
              <a:t> </a:t>
            </a:r>
            <a:r>
              <a:rPr sz="1700" dirty="0">
                <a:latin typeface="Lucida Sans Unicode"/>
                <a:cs typeface="Lucida Sans Unicode"/>
              </a:rPr>
              <a:t>business</a:t>
            </a:r>
            <a:r>
              <a:rPr sz="1700" spc="-65" dirty="0">
                <a:latin typeface="Lucida Sans Unicode"/>
                <a:cs typeface="Lucida Sans Unicode"/>
              </a:rPr>
              <a:t> </a:t>
            </a:r>
            <a:r>
              <a:rPr sz="1700" dirty="0">
                <a:latin typeface="Lucida Sans Unicode"/>
                <a:cs typeface="Lucida Sans Unicode"/>
              </a:rPr>
              <a:t>practices</a:t>
            </a:r>
            <a:r>
              <a:rPr sz="1700" spc="-30" dirty="0">
                <a:latin typeface="Lucida Sans Unicode"/>
                <a:cs typeface="Lucida Sans Unicode"/>
              </a:rPr>
              <a:t> </a:t>
            </a:r>
            <a:r>
              <a:rPr sz="1700" dirty="0">
                <a:latin typeface="Lucida Sans Unicode"/>
                <a:cs typeface="Lucida Sans Unicode"/>
              </a:rPr>
              <a:t>by</a:t>
            </a:r>
            <a:r>
              <a:rPr sz="1700" spc="-40" dirty="0">
                <a:latin typeface="Lucida Sans Unicode"/>
                <a:cs typeface="Lucida Sans Unicode"/>
              </a:rPr>
              <a:t> </a:t>
            </a:r>
            <a:r>
              <a:rPr sz="1700" dirty="0">
                <a:latin typeface="Lucida Sans Unicode"/>
                <a:cs typeface="Lucida Sans Unicode"/>
              </a:rPr>
              <a:t>firms</a:t>
            </a:r>
            <a:r>
              <a:rPr sz="1700" spc="-50" dirty="0">
                <a:latin typeface="Lucida Sans Unicode"/>
                <a:cs typeface="Lucida Sans Unicode"/>
              </a:rPr>
              <a:t> </a:t>
            </a:r>
            <a:r>
              <a:rPr sz="1700" dirty="0">
                <a:latin typeface="Lucida Sans Unicode"/>
                <a:cs typeface="Lucida Sans Unicode"/>
              </a:rPr>
              <a:t>&amp;</a:t>
            </a:r>
            <a:r>
              <a:rPr sz="1700" spc="-35" dirty="0">
                <a:latin typeface="Lucida Sans Unicode"/>
                <a:cs typeface="Lucida Sans Unicode"/>
              </a:rPr>
              <a:t> </a:t>
            </a:r>
            <a:r>
              <a:rPr sz="1700" dirty="0">
                <a:latin typeface="Lucida Sans Unicode"/>
                <a:cs typeface="Lucida Sans Unicode"/>
              </a:rPr>
              <a:t>unnecessary</a:t>
            </a:r>
            <a:r>
              <a:rPr sz="1700" spc="-50" dirty="0">
                <a:latin typeface="Lucida Sans Unicode"/>
                <a:cs typeface="Lucida Sans Unicode"/>
              </a:rPr>
              <a:t> </a:t>
            </a:r>
            <a:r>
              <a:rPr sz="1700" dirty="0">
                <a:latin typeface="Lucida Sans Unicode"/>
                <a:cs typeface="Lucida Sans Unicode"/>
              </a:rPr>
              <a:t>government</a:t>
            </a:r>
            <a:r>
              <a:rPr sz="1700" spc="-55" dirty="0">
                <a:latin typeface="Lucida Sans Unicode"/>
                <a:cs typeface="Lucida Sans Unicode"/>
              </a:rPr>
              <a:t> </a:t>
            </a:r>
            <a:r>
              <a:rPr sz="1700" dirty="0">
                <a:latin typeface="Lucida Sans Unicode"/>
                <a:cs typeface="Lucida Sans Unicode"/>
              </a:rPr>
              <a:t>interference</a:t>
            </a:r>
            <a:r>
              <a:rPr sz="1700" spc="-35" dirty="0">
                <a:latin typeface="Lucida Sans Unicode"/>
                <a:cs typeface="Lucida Sans Unicode"/>
              </a:rPr>
              <a:t> </a:t>
            </a:r>
            <a:r>
              <a:rPr sz="1700" dirty="0">
                <a:latin typeface="Lucida Sans Unicode"/>
                <a:cs typeface="Lucida Sans Unicode"/>
              </a:rPr>
              <a:t>in</a:t>
            </a:r>
            <a:r>
              <a:rPr sz="1700" spc="-50" dirty="0">
                <a:latin typeface="Lucida Sans Unicode"/>
                <a:cs typeface="Lucida Sans Unicode"/>
              </a:rPr>
              <a:t> </a:t>
            </a:r>
            <a:r>
              <a:rPr sz="1700" spc="-25" dirty="0">
                <a:latin typeface="Lucida Sans Unicode"/>
                <a:cs typeface="Lucida Sans Unicode"/>
              </a:rPr>
              <a:t>the</a:t>
            </a:r>
            <a:endParaRPr sz="1700">
              <a:latin typeface="Lucida Sans Unicode"/>
              <a:cs typeface="Lucida Sans Unicode"/>
            </a:endParaRPr>
          </a:p>
          <a:p>
            <a:pPr marL="12700">
              <a:lnSpc>
                <a:spcPts val="2035"/>
              </a:lnSpc>
            </a:pPr>
            <a:r>
              <a:rPr sz="1700" dirty="0">
                <a:latin typeface="Lucida Sans Unicode"/>
                <a:cs typeface="Lucida Sans Unicode"/>
              </a:rPr>
              <a:t>market.</a:t>
            </a:r>
            <a:r>
              <a:rPr sz="1700" spc="-40" dirty="0">
                <a:latin typeface="Lucida Sans Unicode"/>
                <a:cs typeface="Lucida Sans Unicode"/>
              </a:rPr>
              <a:t> </a:t>
            </a:r>
            <a:r>
              <a:rPr sz="1700" dirty="0">
                <a:latin typeface="Lucida Sans Unicode"/>
                <a:cs typeface="Lucida Sans Unicode"/>
              </a:rPr>
              <a:t>Competition</a:t>
            </a:r>
            <a:r>
              <a:rPr sz="1700" spc="-25" dirty="0">
                <a:latin typeface="Lucida Sans Unicode"/>
                <a:cs typeface="Lucida Sans Unicode"/>
              </a:rPr>
              <a:t> </a:t>
            </a:r>
            <a:r>
              <a:rPr sz="1700" dirty="0">
                <a:latin typeface="Lucida Sans Unicode"/>
                <a:cs typeface="Lucida Sans Unicode"/>
              </a:rPr>
              <a:t>Act</a:t>
            </a:r>
            <a:r>
              <a:rPr sz="1700" spc="-35" dirty="0">
                <a:latin typeface="Lucida Sans Unicode"/>
                <a:cs typeface="Lucida Sans Unicode"/>
              </a:rPr>
              <a:t> </a:t>
            </a:r>
            <a:r>
              <a:rPr sz="1700" dirty="0">
                <a:latin typeface="Lucida Sans Unicode"/>
                <a:cs typeface="Lucida Sans Unicode"/>
              </a:rPr>
              <a:t>generally</a:t>
            </a:r>
            <a:r>
              <a:rPr sz="1700" spc="-40" dirty="0">
                <a:latin typeface="Lucida Sans Unicode"/>
                <a:cs typeface="Lucida Sans Unicode"/>
              </a:rPr>
              <a:t> </a:t>
            </a:r>
            <a:r>
              <a:rPr sz="1700" dirty="0">
                <a:latin typeface="Lucida Sans Unicode"/>
                <a:cs typeface="Lucida Sans Unicode"/>
              </a:rPr>
              <a:t>covers</a:t>
            </a:r>
            <a:r>
              <a:rPr sz="1700" spc="-15" dirty="0">
                <a:latin typeface="Lucida Sans Unicode"/>
                <a:cs typeface="Lucida Sans Unicode"/>
              </a:rPr>
              <a:t> </a:t>
            </a:r>
            <a:r>
              <a:rPr sz="1700" dirty="0">
                <a:latin typeface="Lucida Sans Unicode"/>
                <a:cs typeface="Lucida Sans Unicode"/>
              </a:rPr>
              <a:t>3</a:t>
            </a:r>
            <a:r>
              <a:rPr sz="1700" spc="-35" dirty="0">
                <a:latin typeface="Lucida Sans Unicode"/>
                <a:cs typeface="Lucida Sans Unicode"/>
              </a:rPr>
              <a:t> </a:t>
            </a:r>
            <a:r>
              <a:rPr sz="1700" dirty="0">
                <a:latin typeface="Lucida Sans Unicode"/>
                <a:cs typeface="Lucida Sans Unicode"/>
              </a:rPr>
              <a:t>areas</a:t>
            </a:r>
            <a:r>
              <a:rPr sz="1700" spc="-20" dirty="0">
                <a:latin typeface="Lucida Sans Unicode"/>
                <a:cs typeface="Lucida Sans Unicode"/>
              </a:rPr>
              <a:t> </a:t>
            </a:r>
            <a:r>
              <a:rPr sz="1700" dirty="0">
                <a:latin typeface="Lucida Sans Unicode"/>
                <a:cs typeface="Lucida Sans Unicode"/>
              </a:rPr>
              <a:t>a)</a:t>
            </a:r>
            <a:r>
              <a:rPr sz="1700" spc="-45" dirty="0">
                <a:latin typeface="Lucida Sans Unicode"/>
                <a:cs typeface="Lucida Sans Unicode"/>
              </a:rPr>
              <a:t> </a:t>
            </a:r>
            <a:r>
              <a:rPr sz="1700" spc="-10" dirty="0">
                <a:latin typeface="Lucida Sans Unicode"/>
                <a:cs typeface="Lucida Sans Unicode"/>
              </a:rPr>
              <a:t>Anti-</a:t>
            </a:r>
            <a:r>
              <a:rPr sz="1700" dirty="0">
                <a:latin typeface="Lucida Sans Unicode"/>
                <a:cs typeface="Lucida Sans Unicode"/>
              </a:rPr>
              <a:t>competitive</a:t>
            </a:r>
            <a:r>
              <a:rPr sz="1700" spc="-25" dirty="0">
                <a:latin typeface="Lucida Sans Unicode"/>
                <a:cs typeface="Lucida Sans Unicode"/>
              </a:rPr>
              <a:t> </a:t>
            </a:r>
            <a:r>
              <a:rPr sz="1700" dirty="0">
                <a:latin typeface="Lucida Sans Unicode"/>
                <a:cs typeface="Lucida Sans Unicode"/>
              </a:rPr>
              <a:t>agreements</a:t>
            </a:r>
            <a:r>
              <a:rPr sz="1700" spc="-40" dirty="0">
                <a:latin typeface="Lucida Sans Unicode"/>
                <a:cs typeface="Lucida Sans Unicode"/>
              </a:rPr>
              <a:t> </a:t>
            </a:r>
            <a:r>
              <a:rPr sz="1700" dirty="0">
                <a:latin typeface="Lucida Sans Unicode"/>
                <a:cs typeface="Lucida Sans Unicode"/>
              </a:rPr>
              <a:t>e.g.</a:t>
            </a:r>
            <a:r>
              <a:rPr sz="1700" spc="-35" dirty="0">
                <a:latin typeface="Lucida Sans Unicode"/>
                <a:cs typeface="Lucida Sans Unicode"/>
              </a:rPr>
              <a:t> </a:t>
            </a:r>
            <a:r>
              <a:rPr sz="1700" spc="-10" dirty="0">
                <a:latin typeface="Lucida Sans Unicode"/>
                <a:cs typeface="Lucida Sans Unicode"/>
              </a:rPr>
              <a:t>cartels</a:t>
            </a:r>
            <a:endParaRPr sz="1700">
              <a:latin typeface="Lucida Sans Unicode"/>
              <a:cs typeface="Lucida Sans Unicode"/>
            </a:endParaRPr>
          </a:p>
          <a:p>
            <a:pPr marL="285750" indent="-273050">
              <a:lnSpc>
                <a:spcPts val="2030"/>
              </a:lnSpc>
              <a:buAutoNum type="alphaLcParenR" startAt="2"/>
              <a:tabLst>
                <a:tab pos="285750" algn="l"/>
              </a:tabLst>
            </a:pPr>
            <a:r>
              <a:rPr sz="1700" dirty="0">
                <a:latin typeface="Lucida Sans Unicode"/>
                <a:cs typeface="Lucida Sans Unicode"/>
              </a:rPr>
              <a:t>Abuse</a:t>
            </a:r>
            <a:r>
              <a:rPr sz="1700" spc="-40" dirty="0">
                <a:latin typeface="Lucida Sans Unicode"/>
                <a:cs typeface="Lucida Sans Unicode"/>
              </a:rPr>
              <a:t> </a:t>
            </a:r>
            <a:r>
              <a:rPr sz="1700" dirty="0">
                <a:latin typeface="Lucida Sans Unicode"/>
                <a:cs typeface="Lucida Sans Unicode"/>
              </a:rPr>
              <a:t>of</a:t>
            </a:r>
            <a:r>
              <a:rPr sz="1700" spc="-40" dirty="0">
                <a:latin typeface="Lucida Sans Unicode"/>
                <a:cs typeface="Lucida Sans Unicode"/>
              </a:rPr>
              <a:t> </a:t>
            </a:r>
            <a:r>
              <a:rPr sz="1700" dirty="0">
                <a:latin typeface="Lucida Sans Unicode"/>
                <a:cs typeface="Lucida Sans Unicode"/>
              </a:rPr>
              <a:t>dominance</a:t>
            </a:r>
            <a:r>
              <a:rPr sz="1700" spc="-45" dirty="0">
                <a:latin typeface="Lucida Sans Unicode"/>
                <a:cs typeface="Lucida Sans Unicode"/>
              </a:rPr>
              <a:t> </a:t>
            </a:r>
            <a:r>
              <a:rPr sz="1700" dirty="0">
                <a:latin typeface="Lucida Sans Unicode"/>
                <a:cs typeface="Lucida Sans Unicode"/>
              </a:rPr>
              <a:t>position</a:t>
            </a:r>
            <a:r>
              <a:rPr sz="1700" spc="-35" dirty="0">
                <a:latin typeface="Lucida Sans Unicode"/>
                <a:cs typeface="Lucida Sans Unicode"/>
              </a:rPr>
              <a:t> </a:t>
            </a:r>
            <a:r>
              <a:rPr sz="1700" dirty="0">
                <a:latin typeface="Lucida Sans Unicode"/>
                <a:cs typeface="Lucida Sans Unicode"/>
              </a:rPr>
              <a:t>by</a:t>
            </a:r>
            <a:r>
              <a:rPr sz="1700" spc="-45" dirty="0">
                <a:latin typeface="Lucida Sans Unicode"/>
                <a:cs typeface="Lucida Sans Unicode"/>
              </a:rPr>
              <a:t> </a:t>
            </a:r>
            <a:r>
              <a:rPr sz="1700" dirty="0">
                <a:latin typeface="Lucida Sans Unicode"/>
                <a:cs typeface="Lucida Sans Unicode"/>
              </a:rPr>
              <a:t>enterprises</a:t>
            </a:r>
            <a:r>
              <a:rPr sz="1700" spc="-40" dirty="0">
                <a:latin typeface="Lucida Sans Unicode"/>
                <a:cs typeface="Lucida Sans Unicode"/>
              </a:rPr>
              <a:t> </a:t>
            </a:r>
            <a:r>
              <a:rPr sz="1700" dirty="0">
                <a:latin typeface="Lucida Sans Unicode"/>
                <a:cs typeface="Lucida Sans Unicode"/>
              </a:rPr>
              <a:t>e.g.,</a:t>
            </a:r>
            <a:r>
              <a:rPr sz="1700" spc="-45" dirty="0">
                <a:latin typeface="Lucida Sans Unicode"/>
                <a:cs typeface="Lucida Sans Unicode"/>
              </a:rPr>
              <a:t> </a:t>
            </a:r>
            <a:r>
              <a:rPr sz="1700" dirty="0">
                <a:latin typeface="Lucida Sans Unicode"/>
                <a:cs typeface="Lucida Sans Unicode"/>
              </a:rPr>
              <a:t>predatory</a:t>
            </a:r>
            <a:r>
              <a:rPr sz="1700" spc="-15" dirty="0">
                <a:latin typeface="Lucida Sans Unicode"/>
                <a:cs typeface="Lucida Sans Unicode"/>
              </a:rPr>
              <a:t> </a:t>
            </a:r>
            <a:r>
              <a:rPr sz="1700" dirty="0">
                <a:latin typeface="Lucida Sans Unicode"/>
                <a:cs typeface="Lucida Sans Unicode"/>
              </a:rPr>
              <a:t>pricing,</a:t>
            </a:r>
            <a:r>
              <a:rPr sz="1700" spc="-50" dirty="0">
                <a:latin typeface="Lucida Sans Unicode"/>
                <a:cs typeface="Lucida Sans Unicode"/>
              </a:rPr>
              <a:t> </a:t>
            </a:r>
            <a:r>
              <a:rPr sz="1700" dirty="0">
                <a:latin typeface="Lucida Sans Unicode"/>
                <a:cs typeface="Lucida Sans Unicode"/>
              </a:rPr>
              <a:t>barriers</a:t>
            </a:r>
            <a:r>
              <a:rPr sz="1700" spc="-35" dirty="0">
                <a:latin typeface="Lucida Sans Unicode"/>
                <a:cs typeface="Lucida Sans Unicode"/>
              </a:rPr>
              <a:t> </a:t>
            </a:r>
            <a:r>
              <a:rPr sz="1700" dirty="0">
                <a:latin typeface="Lucida Sans Unicode"/>
                <a:cs typeface="Lucida Sans Unicode"/>
              </a:rPr>
              <a:t>to</a:t>
            </a:r>
            <a:r>
              <a:rPr sz="1700" spc="-40" dirty="0">
                <a:latin typeface="Lucida Sans Unicode"/>
                <a:cs typeface="Lucida Sans Unicode"/>
              </a:rPr>
              <a:t> </a:t>
            </a:r>
            <a:r>
              <a:rPr sz="1700" dirty="0">
                <a:latin typeface="Lucida Sans Unicode"/>
                <a:cs typeface="Lucida Sans Unicode"/>
              </a:rPr>
              <a:t>entry</a:t>
            </a:r>
            <a:r>
              <a:rPr sz="1700" spc="-50" dirty="0">
                <a:latin typeface="Lucida Sans Unicode"/>
                <a:cs typeface="Lucida Sans Unicode"/>
              </a:rPr>
              <a:t> &amp;</a:t>
            </a:r>
            <a:endParaRPr sz="1700">
              <a:latin typeface="Lucida Sans Unicode"/>
              <a:cs typeface="Lucida Sans Unicode"/>
            </a:endParaRPr>
          </a:p>
          <a:p>
            <a:pPr marL="260985" indent="-248285">
              <a:lnSpc>
                <a:spcPts val="2035"/>
              </a:lnSpc>
              <a:buAutoNum type="alphaLcParenR" startAt="2"/>
              <a:tabLst>
                <a:tab pos="260985" algn="l"/>
              </a:tabLst>
            </a:pPr>
            <a:r>
              <a:rPr sz="1700" dirty="0">
                <a:latin typeface="Lucida Sans Unicode"/>
                <a:cs typeface="Lucida Sans Unicode"/>
              </a:rPr>
              <a:t>Regulation</a:t>
            </a:r>
            <a:r>
              <a:rPr sz="1700" spc="-60" dirty="0">
                <a:latin typeface="Lucida Sans Unicode"/>
                <a:cs typeface="Lucida Sans Unicode"/>
              </a:rPr>
              <a:t> </a:t>
            </a:r>
            <a:r>
              <a:rPr sz="1700" dirty="0">
                <a:latin typeface="Lucida Sans Unicode"/>
                <a:cs typeface="Lucida Sans Unicode"/>
              </a:rPr>
              <a:t>of</a:t>
            </a:r>
            <a:r>
              <a:rPr sz="1700" spc="-30" dirty="0">
                <a:latin typeface="Lucida Sans Unicode"/>
                <a:cs typeface="Lucida Sans Unicode"/>
              </a:rPr>
              <a:t> </a:t>
            </a:r>
            <a:r>
              <a:rPr sz="1700" dirty="0">
                <a:latin typeface="Lucida Sans Unicode"/>
                <a:cs typeface="Lucida Sans Unicode"/>
              </a:rPr>
              <a:t>mergers</a:t>
            </a:r>
            <a:r>
              <a:rPr sz="1700" spc="-25" dirty="0">
                <a:latin typeface="Lucida Sans Unicode"/>
                <a:cs typeface="Lucida Sans Unicode"/>
              </a:rPr>
              <a:t> </a:t>
            </a:r>
            <a:r>
              <a:rPr sz="1700" dirty="0">
                <a:latin typeface="Lucida Sans Unicode"/>
                <a:cs typeface="Lucida Sans Unicode"/>
              </a:rPr>
              <a:t>&amp;</a:t>
            </a:r>
            <a:r>
              <a:rPr sz="1700" spc="-40" dirty="0">
                <a:latin typeface="Lucida Sans Unicode"/>
                <a:cs typeface="Lucida Sans Unicode"/>
              </a:rPr>
              <a:t> </a:t>
            </a:r>
            <a:r>
              <a:rPr sz="1700" spc="-10" dirty="0">
                <a:latin typeface="Lucida Sans Unicode"/>
                <a:cs typeface="Lucida Sans Unicode"/>
              </a:rPr>
              <a:t>acquisitions(M&amp;As)</a:t>
            </a:r>
            <a:endParaRPr sz="1700">
              <a:latin typeface="Lucida Sans Unicode"/>
              <a:cs typeface="Lucida Sans Unicode"/>
            </a:endParaRPr>
          </a:p>
          <a:p>
            <a:pPr marL="12700">
              <a:lnSpc>
                <a:spcPts val="2035"/>
              </a:lnSpc>
              <a:spcBef>
                <a:spcPts val="2030"/>
              </a:spcBef>
            </a:pPr>
            <a:r>
              <a:rPr sz="1700" dirty="0">
                <a:latin typeface="Lucida Sans Unicode"/>
                <a:cs typeface="Lucida Sans Unicode"/>
              </a:rPr>
              <a:t>IMPORTANT</a:t>
            </a:r>
            <a:r>
              <a:rPr sz="1700" spc="-45" dirty="0">
                <a:latin typeface="Lucida Sans Unicode"/>
                <a:cs typeface="Lucida Sans Unicode"/>
              </a:rPr>
              <a:t> </a:t>
            </a:r>
            <a:r>
              <a:rPr sz="1700" dirty="0">
                <a:latin typeface="Lucida Sans Unicode"/>
                <a:cs typeface="Lucida Sans Unicode"/>
              </a:rPr>
              <a:t>DEFINITIONS</a:t>
            </a:r>
            <a:r>
              <a:rPr sz="1700" spc="-55" dirty="0">
                <a:latin typeface="Lucida Sans Unicode"/>
                <a:cs typeface="Lucida Sans Unicode"/>
              </a:rPr>
              <a:t> </a:t>
            </a:r>
            <a:r>
              <a:rPr sz="1700" dirty="0">
                <a:latin typeface="Lucida Sans Unicode"/>
                <a:cs typeface="Lucida Sans Unicode"/>
              </a:rPr>
              <a:t>OF</a:t>
            </a:r>
            <a:r>
              <a:rPr sz="1700" spc="-25" dirty="0">
                <a:latin typeface="Lucida Sans Unicode"/>
                <a:cs typeface="Lucida Sans Unicode"/>
              </a:rPr>
              <a:t> </a:t>
            </a:r>
            <a:r>
              <a:rPr sz="1700" dirty="0">
                <a:latin typeface="Lucida Sans Unicode"/>
                <a:cs typeface="Lucida Sans Unicode"/>
              </a:rPr>
              <a:t>THE</a:t>
            </a:r>
            <a:r>
              <a:rPr sz="1700" spc="-35" dirty="0">
                <a:latin typeface="Lucida Sans Unicode"/>
                <a:cs typeface="Lucida Sans Unicode"/>
              </a:rPr>
              <a:t> </a:t>
            </a:r>
            <a:r>
              <a:rPr sz="1700" spc="-25" dirty="0">
                <a:latin typeface="Lucida Sans Unicode"/>
                <a:cs typeface="Lucida Sans Unicode"/>
              </a:rPr>
              <a:t>ACT</a:t>
            </a:r>
            <a:endParaRPr sz="1700">
              <a:latin typeface="Lucida Sans Unicode"/>
              <a:cs typeface="Lucida Sans Unicode"/>
            </a:endParaRPr>
          </a:p>
          <a:p>
            <a:pPr marL="12700">
              <a:lnSpc>
                <a:spcPts val="2035"/>
              </a:lnSpc>
              <a:tabLst>
                <a:tab pos="268605" algn="l"/>
              </a:tabLst>
            </a:pPr>
            <a:r>
              <a:rPr sz="1150" spc="220" dirty="0">
                <a:solidFill>
                  <a:srgbClr val="2CA1BE"/>
                </a:solidFill>
                <a:latin typeface="Microsoft Sans Serif"/>
                <a:cs typeface="Microsoft Sans Serif"/>
              </a:rPr>
              <a:t>🞂</a:t>
            </a:r>
            <a:r>
              <a:rPr sz="1150" dirty="0">
                <a:solidFill>
                  <a:srgbClr val="2CA1BE"/>
                </a:solidFill>
                <a:latin typeface="Microsoft Sans Serif"/>
                <a:cs typeface="Microsoft Sans Serif"/>
              </a:rPr>
              <a:t>​	</a:t>
            </a:r>
            <a:r>
              <a:rPr sz="1700" spc="-10" dirty="0">
                <a:latin typeface="Lucida Sans Unicode"/>
                <a:cs typeface="Lucida Sans Unicode"/>
              </a:rPr>
              <a:t>ACQUISITION</a:t>
            </a:r>
            <a:endParaRPr sz="1700">
              <a:latin typeface="Lucida Sans Unicode"/>
              <a:cs typeface="Lucida Sans Unicode"/>
            </a:endParaRPr>
          </a:p>
          <a:p>
            <a:pPr marL="12700">
              <a:lnSpc>
                <a:spcPts val="2035"/>
              </a:lnSpc>
              <a:tabLst>
                <a:tab pos="268605" algn="l"/>
              </a:tabLst>
            </a:pPr>
            <a:r>
              <a:rPr sz="1150" spc="220" dirty="0">
                <a:solidFill>
                  <a:srgbClr val="2CA1BE"/>
                </a:solidFill>
                <a:latin typeface="Microsoft Sans Serif"/>
                <a:cs typeface="Microsoft Sans Serif"/>
              </a:rPr>
              <a:t>🞂</a:t>
            </a:r>
            <a:r>
              <a:rPr sz="1150" dirty="0">
                <a:solidFill>
                  <a:srgbClr val="2CA1BE"/>
                </a:solidFill>
                <a:latin typeface="Microsoft Sans Serif"/>
                <a:cs typeface="Microsoft Sans Serif"/>
              </a:rPr>
              <a:t>​	</a:t>
            </a:r>
            <a:r>
              <a:rPr sz="1700" spc="-10" dirty="0">
                <a:latin typeface="Lucida Sans Unicode"/>
                <a:cs typeface="Lucida Sans Unicode"/>
              </a:rPr>
              <a:t>AGREEMENT</a:t>
            </a:r>
            <a:endParaRPr sz="1700">
              <a:latin typeface="Lucida Sans Unicode"/>
              <a:cs typeface="Lucida Sans Unicode"/>
            </a:endParaRPr>
          </a:p>
          <a:p>
            <a:pPr marL="12700">
              <a:lnSpc>
                <a:spcPts val="2030"/>
              </a:lnSpc>
              <a:tabLst>
                <a:tab pos="268605" algn="l"/>
              </a:tabLst>
            </a:pPr>
            <a:r>
              <a:rPr sz="1150" spc="220" dirty="0">
                <a:solidFill>
                  <a:srgbClr val="2CA1BE"/>
                </a:solidFill>
                <a:latin typeface="Microsoft Sans Serif"/>
                <a:cs typeface="Microsoft Sans Serif"/>
              </a:rPr>
              <a:t>🞂</a:t>
            </a:r>
            <a:r>
              <a:rPr sz="1150" dirty="0">
                <a:solidFill>
                  <a:srgbClr val="2CA1BE"/>
                </a:solidFill>
                <a:latin typeface="Microsoft Sans Serif"/>
                <a:cs typeface="Microsoft Sans Serif"/>
              </a:rPr>
              <a:t>​	</a:t>
            </a:r>
            <a:r>
              <a:rPr sz="1700" spc="-10" dirty="0">
                <a:latin typeface="Lucida Sans Unicode"/>
                <a:cs typeface="Lucida Sans Unicode"/>
              </a:rPr>
              <a:t>CARTEL</a:t>
            </a:r>
            <a:endParaRPr sz="1700">
              <a:latin typeface="Lucida Sans Unicode"/>
              <a:cs typeface="Lucida Sans Unicode"/>
            </a:endParaRPr>
          </a:p>
          <a:p>
            <a:pPr marL="12700">
              <a:lnSpc>
                <a:spcPts val="2035"/>
              </a:lnSpc>
              <a:tabLst>
                <a:tab pos="268605" algn="l"/>
              </a:tabLst>
            </a:pPr>
            <a:r>
              <a:rPr sz="1150" spc="220" dirty="0">
                <a:solidFill>
                  <a:srgbClr val="2CA1BE"/>
                </a:solidFill>
                <a:latin typeface="Microsoft Sans Serif"/>
                <a:cs typeface="Microsoft Sans Serif"/>
              </a:rPr>
              <a:t>🞂</a:t>
            </a:r>
            <a:r>
              <a:rPr sz="1150" dirty="0">
                <a:solidFill>
                  <a:srgbClr val="2CA1BE"/>
                </a:solidFill>
                <a:latin typeface="Microsoft Sans Serif"/>
                <a:cs typeface="Microsoft Sans Serif"/>
              </a:rPr>
              <a:t>​	</a:t>
            </a:r>
            <a:r>
              <a:rPr sz="1700" spc="-10" dirty="0">
                <a:latin typeface="Lucida Sans Unicode"/>
                <a:cs typeface="Lucida Sans Unicode"/>
              </a:rPr>
              <a:t>CONSUMER</a:t>
            </a:r>
            <a:endParaRPr sz="1700">
              <a:latin typeface="Lucida Sans Unicode"/>
              <a:cs typeface="Lucida Sans Unicode"/>
            </a:endParaRPr>
          </a:p>
          <a:p>
            <a:pPr marL="12700">
              <a:lnSpc>
                <a:spcPts val="2035"/>
              </a:lnSpc>
              <a:spcBef>
                <a:spcPts val="5"/>
              </a:spcBef>
              <a:tabLst>
                <a:tab pos="268605" algn="l"/>
              </a:tabLst>
            </a:pPr>
            <a:r>
              <a:rPr sz="1150" spc="220" dirty="0">
                <a:solidFill>
                  <a:srgbClr val="2CA1BE"/>
                </a:solidFill>
                <a:latin typeface="Microsoft Sans Serif"/>
                <a:cs typeface="Microsoft Sans Serif"/>
              </a:rPr>
              <a:t>🞂</a:t>
            </a:r>
            <a:r>
              <a:rPr sz="1150" dirty="0">
                <a:solidFill>
                  <a:srgbClr val="2CA1BE"/>
                </a:solidFill>
                <a:latin typeface="Microsoft Sans Serif"/>
                <a:cs typeface="Microsoft Sans Serif"/>
              </a:rPr>
              <a:t>​	</a:t>
            </a:r>
            <a:r>
              <a:rPr sz="1700" spc="-10" dirty="0">
                <a:latin typeface="Lucida Sans Unicode"/>
                <a:cs typeface="Lucida Sans Unicode"/>
              </a:rPr>
              <a:t>GOODS</a:t>
            </a:r>
            <a:endParaRPr sz="1700">
              <a:latin typeface="Lucida Sans Unicode"/>
              <a:cs typeface="Lucida Sans Unicode"/>
            </a:endParaRPr>
          </a:p>
          <a:p>
            <a:pPr marL="12700">
              <a:lnSpc>
                <a:spcPts val="2030"/>
              </a:lnSpc>
              <a:tabLst>
                <a:tab pos="268605" algn="l"/>
              </a:tabLst>
            </a:pPr>
            <a:r>
              <a:rPr sz="1150" spc="220" dirty="0">
                <a:solidFill>
                  <a:srgbClr val="2CA1BE"/>
                </a:solidFill>
                <a:latin typeface="Microsoft Sans Serif"/>
                <a:cs typeface="Microsoft Sans Serif"/>
              </a:rPr>
              <a:t>🞂</a:t>
            </a:r>
            <a:r>
              <a:rPr sz="1150" dirty="0">
                <a:solidFill>
                  <a:srgbClr val="2CA1BE"/>
                </a:solidFill>
                <a:latin typeface="Microsoft Sans Serif"/>
                <a:cs typeface="Microsoft Sans Serif"/>
              </a:rPr>
              <a:t>​	</a:t>
            </a:r>
            <a:r>
              <a:rPr sz="1700" spc="-10" dirty="0">
                <a:latin typeface="Lucida Sans Unicode"/>
                <a:cs typeface="Lucida Sans Unicode"/>
              </a:rPr>
              <a:t>MEMBER</a:t>
            </a:r>
            <a:endParaRPr sz="1700">
              <a:latin typeface="Lucida Sans Unicode"/>
              <a:cs typeface="Lucida Sans Unicode"/>
            </a:endParaRPr>
          </a:p>
          <a:p>
            <a:pPr marL="12700">
              <a:lnSpc>
                <a:spcPts val="2035"/>
              </a:lnSpc>
              <a:tabLst>
                <a:tab pos="268605" algn="l"/>
              </a:tabLst>
            </a:pPr>
            <a:r>
              <a:rPr sz="1150" spc="220" dirty="0">
                <a:solidFill>
                  <a:srgbClr val="2CA1BE"/>
                </a:solidFill>
                <a:latin typeface="Microsoft Sans Serif"/>
                <a:cs typeface="Microsoft Sans Serif"/>
              </a:rPr>
              <a:t>🞂</a:t>
            </a:r>
            <a:r>
              <a:rPr sz="1150" dirty="0">
                <a:solidFill>
                  <a:srgbClr val="2CA1BE"/>
                </a:solidFill>
                <a:latin typeface="Microsoft Sans Serif"/>
                <a:cs typeface="Microsoft Sans Serif"/>
              </a:rPr>
              <a:t>​	</a:t>
            </a:r>
            <a:r>
              <a:rPr sz="1700" spc="-10" dirty="0">
                <a:latin typeface="Lucida Sans Unicode"/>
                <a:cs typeface="Lucida Sans Unicode"/>
              </a:rPr>
              <a:t>PERSON</a:t>
            </a:r>
            <a:endParaRPr sz="1700">
              <a:latin typeface="Lucida Sans Unicode"/>
              <a:cs typeface="Lucida Sans Unicode"/>
            </a:endParaRPr>
          </a:p>
          <a:p>
            <a:pPr marL="12700">
              <a:lnSpc>
                <a:spcPts val="2035"/>
              </a:lnSpc>
              <a:tabLst>
                <a:tab pos="268605" algn="l"/>
              </a:tabLst>
            </a:pPr>
            <a:r>
              <a:rPr sz="1150" spc="220" dirty="0">
                <a:solidFill>
                  <a:srgbClr val="2CA1BE"/>
                </a:solidFill>
                <a:latin typeface="Microsoft Sans Serif"/>
                <a:cs typeface="Microsoft Sans Serif"/>
              </a:rPr>
              <a:t>🞂</a:t>
            </a:r>
            <a:r>
              <a:rPr sz="1150" dirty="0">
                <a:solidFill>
                  <a:srgbClr val="2CA1BE"/>
                </a:solidFill>
                <a:latin typeface="Microsoft Sans Serif"/>
                <a:cs typeface="Microsoft Sans Serif"/>
              </a:rPr>
              <a:t>​	</a:t>
            </a:r>
            <a:r>
              <a:rPr sz="1700" spc="-10" dirty="0">
                <a:latin typeface="Lucida Sans Unicode"/>
                <a:cs typeface="Lucida Sans Unicode"/>
              </a:rPr>
              <a:t>PRICE</a:t>
            </a:r>
            <a:endParaRPr sz="1700">
              <a:latin typeface="Lucida Sans Unicode"/>
              <a:cs typeface="Lucida Sans Unicode"/>
            </a:endParaRPr>
          </a:p>
          <a:p>
            <a:pPr marL="12700">
              <a:lnSpc>
                <a:spcPts val="2030"/>
              </a:lnSpc>
              <a:tabLst>
                <a:tab pos="268605" algn="l"/>
              </a:tabLst>
            </a:pPr>
            <a:r>
              <a:rPr sz="1150" spc="220" dirty="0">
                <a:solidFill>
                  <a:srgbClr val="2CA1BE"/>
                </a:solidFill>
                <a:latin typeface="Microsoft Sans Serif"/>
                <a:cs typeface="Microsoft Sans Serif"/>
              </a:rPr>
              <a:t>🞂</a:t>
            </a:r>
            <a:r>
              <a:rPr sz="1150" dirty="0">
                <a:solidFill>
                  <a:srgbClr val="2CA1BE"/>
                </a:solidFill>
                <a:latin typeface="Microsoft Sans Serif"/>
                <a:cs typeface="Microsoft Sans Serif"/>
              </a:rPr>
              <a:t>​	</a:t>
            </a:r>
            <a:r>
              <a:rPr sz="1700" spc="-10" dirty="0">
                <a:latin typeface="Lucida Sans Unicode"/>
                <a:cs typeface="Lucida Sans Unicode"/>
              </a:rPr>
              <a:t>PRACTICE</a:t>
            </a:r>
            <a:endParaRPr sz="1700">
              <a:latin typeface="Lucida Sans Unicode"/>
              <a:cs typeface="Lucida Sans Unicode"/>
            </a:endParaRPr>
          </a:p>
          <a:p>
            <a:pPr marL="12700">
              <a:lnSpc>
                <a:spcPts val="2035"/>
              </a:lnSpc>
              <a:tabLst>
                <a:tab pos="268605" algn="l"/>
              </a:tabLst>
            </a:pPr>
            <a:r>
              <a:rPr sz="1150" spc="220" dirty="0">
                <a:solidFill>
                  <a:srgbClr val="2CA1BE"/>
                </a:solidFill>
                <a:latin typeface="Microsoft Sans Serif"/>
                <a:cs typeface="Microsoft Sans Serif"/>
              </a:rPr>
              <a:t>🞂</a:t>
            </a:r>
            <a:r>
              <a:rPr sz="1150" dirty="0">
                <a:solidFill>
                  <a:srgbClr val="2CA1BE"/>
                </a:solidFill>
                <a:latin typeface="Microsoft Sans Serif"/>
                <a:cs typeface="Microsoft Sans Serif"/>
              </a:rPr>
              <a:t>​	</a:t>
            </a:r>
            <a:r>
              <a:rPr sz="1700" spc="-10" dirty="0">
                <a:latin typeface="Lucida Sans Unicode"/>
                <a:cs typeface="Lucida Sans Unicode"/>
              </a:rPr>
              <a:t>NOTIFICATION</a:t>
            </a:r>
            <a:endParaRPr sz="1700">
              <a:latin typeface="Lucida Sans Unicode"/>
              <a:cs typeface="Lucida Sans Unicode"/>
            </a:endParaRPr>
          </a:p>
          <a:p>
            <a:pPr marL="12700">
              <a:lnSpc>
                <a:spcPct val="100000"/>
              </a:lnSpc>
              <a:tabLst>
                <a:tab pos="268605" algn="l"/>
              </a:tabLst>
            </a:pPr>
            <a:r>
              <a:rPr sz="1150" spc="220" dirty="0">
                <a:solidFill>
                  <a:srgbClr val="2CA1BE"/>
                </a:solidFill>
                <a:latin typeface="Microsoft Sans Serif"/>
                <a:cs typeface="Microsoft Sans Serif"/>
              </a:rPr>
              <a:t>🞂</a:t>
            </a:r>
            <a:r>
              <a:rPr sz="1150" dirty="0">
                <a:solidFill>
                  <a:srgbClr val="2CA1BE"/>
                </a:solidFill>
                <a:latin typeface="Microsoft Sans Serif"/>
                <a:cs typeface="Microsoft Sans Serif"/>
              </a:rPr>
              <a:t>​	</a:t>
            </a:r>
            <a:r>
              <a:rPr sz="1700" spc="-10" dirty="0">
                <a:latin typeface="Lucida Sans Unicode"/>
                <a:cs typeface="Lucida Sans Unicode"/>
              </a:rPr>
              <a:t>ENTERPRISE</a:t>
            </a:r>
            <a:endParaRPr sz="1700">
              <a:latin typeface="Lucida Sans Unicode"/>
              <a:cs typeface="Lucida Sans Unicode"/>
            </a:endParaRPr>
          </a:p>
        </p:txBody>
      </p:sp>
      <p:pic>
        <p:nvPicPr>
          <p:cNvPr id="3" name="object 3"/>
          <p:cNvPicPr/>
          <p:nvPr/>
        </p:nvPicPr>
        <p:blipFill>
          <a:blip r:embed="rId2" cstate="print"/>
          <a:stretch>
            <a:fillRect/>
          </a:stretch>
        </p:blipFill>
        <p:spPr>
          <a:xfrm>
            <a:off x="4262624" y="170636"/>
            <a:ext cx="3624077" cy="257659"/>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8279" y="451301"/>
            <a:ext cx="5665470" cy="2952750"/>
          </a:xfrm>
          <a:prstGeom prst="rect">
            <a:avLst/>
          </a:prstGeom>
        </p:spPr>
        <p:txBody>
          <a:bodyPr vert="horz" wrap="square" lIns="0" tIns="63500" rIns="0" bIns="0" rtlCol="0">
            <a:spAutoFit/>
          </a:bodyPr>
          <a:lstStyle/>
          <a:p>
            <a:pPr marL="12700">
              <a:lnSpc>
                <a:spcPct val="100000"/>
              </a:lnSpc>
              <a:spcBef>
                <a:spcPts val="500"/>
              </a:spcBef>
              <a:tabLst>
                <a:tab pos="268605" algn="l"/>
              </a:tabLst>
            </a:pPr>
            <a:r>
              <a:rPr sz="1200" spc="245" dirty="0">
                <a:solidFill>
                  <a:srgbClr val="2CA1BE"/>
                </a:solidFill>
                <a:latin typeface="Microsoft Sans Serif"/>
                <a:cs typeface="Microsoft Sans Serif"/>
              </a:rPr>
              <a:t>🞂</a:t>
            </a:r>
            <a:r>
              <a:rPr sz="1200" dirty="0">
                <a:solidFill>
                  <a:srgbClr val="2CA1BE"/>
                </a:solidFill>
                <a:latin typeface="Microsoft Sans Serif"/>
                <a:cs typeface="Microsoft Sans Serif"/>
              </a:rPr>
              <a:t>​	</a:t>
            </a:r>
            <a:r>
              <a:rPr sz="1800" spc="-20" dirty="0">
                <a:latin typeface="Times New Roman"/>
                <a:cs typeface="Times New Roman"/>
              </a:rPr>
              <a:t>To</a:t>
            </a:r>
            <a:r>
              <a:rPr sz="1800" spc="-30" dirty="0">
                <a:latin typeface="Times New Roman"/>
                <a:cs typeface="Times New Roman"/>
              </a:rPr>
              <a:t> </a:t>
            </a:r>
            <a:r>
              <a:rPr sz="1800" dirty="0">
                <a:latin typeface="Times New Roman"/>
                <a:cs typeface="Times New Roman"/>
              </a:rPr>
              <a:t>prevent</a:t>
            </a:r>
            <a:r>
              <a:rPr sz="1800" spc="-30" dirty="0">
                <a:latin typeface="Times New Roman"/>
                <a:cs typeface="Times New Roman"/>
              </a:rPr>
              <a:t> </a:t>
            </a:r>
            <a:r>
              <a:rPr sz="1800" dirty="0">
                <a:latin typeface="Times New Roman"/>
                <a:cs typeface="Times New Roman"/>
              </a:rPr>
              <a:t>practices</a:t>
            </a:r>
            <a:r>
              <a:rPr sz="1800" spc="-45" dirty="0">
                <a:latin typeface="Times New Roman"/>
                <a:cs typeface="Times New Roman"/>
              </a:rPr>
              <a:t> </a:t>
            </a:r>
            <a:r>
              <a:rPr sz="1800" dirty="0">
                <a:latin typeface="Times New Roman"/>
                <a:cs typeface="Times New Roman"/>
              </a:rPr>
              <a:t>having</a:t>
            </a:r>
            <a:r>
              <a:rPr sz="1800" spc="-15" dirty="0">
                <a:latin typeface="Times New Roman"/>
                <a:cs typeface="Times New Roman"/>
              </a:rPr>
              <a:t> </a:t>
            </a:r>
            <a:r>
              <a:rPr sz="1800" dirty="0">
                <a:latin typeface="Times New Roman"/>
                <a:cs typeface="Times New Roman"/>
              </a:rPr>
              <a:t>adverse</a:t>
            </a:r>
            <a:r>
              <a:rPr sz="1800" spc="-30" dirty="0">
                <a:latin typeface="Times New Roman"/>
                <a:cs typeface="Times New Roman"/>
              </a:rPr>
              <a:t> </a:t>
            </a:r>
            <a:r>
              <a:rPr sz="1800" dirty="0">
                <a:latin typeface="Times New Roman"/>
                <a:cs typeface="Times New Roman"/>
              </a:rPr>
              <a:t>effects</a:t>
            </a:r>
            <a:r>
              <a:rPr sz="1800" spc="-25" dirty="0">
                <a:latin typeface="Times New Roman"/>
                <a:cs typeface="Times New Roman"/>
              </a:rPr>
              <a:t> </a:t>
            </a:r>
            <a:r>
              <a:rPr sz="1800" dirty="0">
                <a:latin typeface="Times New Roman"/>
                <a:cs typeface="Times New Roman"/>
              </a:rPr>
              <a:t>on</a:t>
            </a:r>
            <a:r>
              <a:rPr sz="1800" spc="-30" dirty="0">
                <a:latin typeface="Times New Roman"/>
                <a:cs typeface="Times New Roman"/>
              </a:rPr>
              <a:t> </a:t>
            </a:r>
            <a:r>
              <a:rPr sz="1800" spc="-10" dirty="0">
                <a:latin typeface="Times New Roman"/>
                <a:cs typeface="Times New Roman"/>
              </a:rPr>
              <a:t>competition</a:t>
            </a:r>
            <a:endParaRPr sz="1800">
              <a:latin typeface="Times New Roman"/>
              <a:cs typeface="Times New Roman"/>
            </a:endParaRPr>
          </a:p>
          <a:p>
            <a:pPr marL="12700">
              <a:lnSpc>
                <a:spcPct val="100000"/>
              </a:lnSpc>
              <a:spcBef>
                <a:spcPts val="395"/>
              </a:spcBef>
              <a:tabLst>
                <a:tab pos="268605" algn="l"/>
              </a:tabLst>
            </a:pPr>
            <a:r>
              <a:rPr sz="1200" spc="245" dirty="0">
                <a:solidFill>
                  <a:srgbClr val="2CA1BE"/>
                </a:solidFill>
                <a:latin typeface="Microsoft Sans Serif"/>
                <a:cs typeface="Microsoft Sans Serif"/>
              </a:rPr>
              <a:t>🞂</a:t>
            </a:r>
            <a:r>
              <a:rPr sz="1200" dirty="0">
                <a:solidFill>
                  <a:srgbClr val="2CA1BE"/>
                </a:solidFill>
                <a:latin typeface="Microsoft Sans Serif"/>
                <a:cs typeface="Microsoft Sans Serif"/>
              </a:rPr>
              <a:t>​	</a:t>
            </a:r>
            <a:r>
              <a:rPr sz="1800" dirty="0">
                <a:latin typeface="Times New Roman"/>
                <a:cs typeface="Times New Roman"/>
              </a:rPr>
              <a:t>Curtail</a:t>
            </a:r>
            <a:r>
              <a:rPr sz="1800" spc="-45" dirty="0">
                <a:latin typeface="Times New Roman"/>
                <a:cs typeface="Times New Roman"/>
              </a:rPr>
              <a:t> </a:t>
            </a:r>
            <a:r>
              <a:rPr sz="1800" dirty="0">
                <a:latin typeface="Times New Roman"/>
                <a:cs typeface="Times New Roman"/>
              </a:rPr>
              <a:t>abuse</a:t>
            </a:r>
            <a:r>
              <a:rPr sz="1800" spc="-35" dirty="0">
                <a:latin typeface="Times New Roman"/>
                <a:cs typeface="Times New Roman"/>
              </a:rPr>
              <a:t> </a:t>
            </a:r>
            <a:r>
              <a:rPr sz="1800" dirty="0">
                <a:latin typeface="Times New Roman"/>
                <a:cs typeface="Times New Roman"/>
              </a:rPr>
              <a:t>of</a:t>
            </a:r>
            <a:r>
              <a:rPr sz="1800" spc="-30" dirty="0">
                <a:latin typeface="Times New Roman"/>
                <a:cs typeface="Times New Roman"/>
              </a:rPr>
              <a:t> </a:t>
            </a:r>
            <a:r>
              <a:rPr sz="1800" spc="-10" dirty="0">
                <a:latin typeface="Times New Roman"/>
                <a:cs typeface="Times New Roman"/>
              </a:rPr>
              <a:t>dominance</a:t>
            </a:r>
            <a:endParaRPr sz="1800">
              <a:latin typeface="Times New Roman"/>
              <a:cs typeface="Times New Roman"/>
            </a:endParaRPr>
          </a:p>
          <a:p>
            <a:pPr marL="12700">
              <a:lnSpc>
                <a:spcPct val="100000"/>
              </a:lnSpc>
              <a:spcBef>
                <a:spcPts val="409"/>
              </a:spcBef>
              <a:tabLst>
                <a:tab pos="268605" algn="l"/>
              </a:tabLst>
            </a:pPr>
            <a:r>
              <a:rPr sz="1200" spc="245" dirty="0">
                <a:solidFill>
                  <a:srgbClr val="2CA1BE"/>
                </a:solidFill>
                <a:latin typeface="Microsoft Sans Serif"/>
                <a:cs typeface="Microsoft Sans Serif"/>
              </a:rPr>
              <a:t>🞂</a:t>
            </a:r>
            <a:r>
              <a:rPr sz="1200" dirty="0">
                <a:solidFill>
                  <a:srgbClr val="2CA1BE"/>
                </a:solidFill>
                <a:latin typeface="Microsoft Sans Serif"/>
                <a:cs typeface="Microsoft Sans Serif"/>
              </a:rPr>
              <a:t>​	</a:t>
            </a:r>
            <a:r>
              <a:rPr sz="1800" dirty="0">
                <a:latin typeface="Times New Roman"/>
                <a:cs typeface="Times New Roman"/>
              </a:rPr>
              <a:t>Promote</a:t>
            </a:r>
            <a:r>
              <a:rPr sz="1800" spc="-20" dirty="0">
                <a:latin typeface="Times New Roman"/>
                <a:cs typeface="Times New Roman"/>
              </a:rPr>
              <a:t> </a:t>
            </a:r>
            <a:r>
              <a:rPr sz="1800" dirty="0">
                <a:latin typeface="Times New Roman"/>
                <a:cs typeface="Times New Roman"/>
              </a:rPr>
              <a:t>&amp;</a:t>
            </a:r>
            <a:r>
              <a:rPr sz="1800" spc="-25" dirty="0">
                <a:latin typeface="Times New Roman"/>
                <a:cs typeface="Times New Roman"/>
              </a:rPr>
              <a:t> </a:t>
            </a:r>
            <a:r>
              <a:rPr sz="1800" dirty="0">
                <a:latin typeface="Times New Roman"/>
                <a:cs typeface="Times New Roman"/>
              </a:rPr>
              <a:t>sustain</a:t>
            </a:r>
            <a:r>
              <a:rPr sz="1800" spc="-35" dirty="0">
                <a:latin typeface="Times New Roman"/>
                <a:cs typeface="Times New Roman"/>
              </a:rPr>
              <a:t> </a:t>
            </a:r>
            <a:r>
              <a:rPr sz="1800" spc="-10" dirty="0">
                <a:latin typeface="Times New Roman"/>
                <a:cs typeface="Times New Roman"/>
              </a:rPr>
              <a:t>competition</a:t>
            </a:r>
            <a:endParaRPr sz="1800">
              <a:latin typeface="Times New Roman"/>
              <a:cs typeface="Times New Roman"/>
            </a:endParaRPr>
          </a:p>
          <a:p>
            <a:pPr marL="12700">
              <a:lnSpc>
                <a:spcPct val="100000"/>
              </a:lnSpc>
              <a:spcBef>
                <a:spcPts val="395"/>
              </a:spcBef>
              <a:tabLst>
                <a:tab pos="268605" algn="l"/>
              </a:tabLst>
            </a:pPr>
            <a:r>
              <a:rPr sz="1200" spc="245" dirty="0">
                <a:solidFill>
                  <a:srgbClr val="2CA1BE"/>
                </a:solidFill>
                <a:latin typeface="Microsoft Sans Serif"/>
                <a:cs typeface="Microsoft Sans Serif"/>
              </a:rPr>
              <a:t>🞂</a:t>
            </a:r>
            <a:r>
              <a:rPr sz="1200" dirty="0">
                <a:solidFill>
                  <a:srgbClr val="2CA1BE"/>
                </a:solidFill>
                <a:latin typeface="Microsoft Sans Serif"/>
                <a:cs typeface="Microsoft Sans Serif"/>
              </a:rPr>
              <a:t>​	</a:t>
            </a:r>
            <a:r>
              <a:rPr sz="1800" dirty="0">
                <a:latin typeface="Times New Roman"/>
                <a:cs typeface="Times New Roman"/>
              </a:rPr>
              <a:t>Ensure</a:t>
            </a:r>
            <a:r>
              <a:rPr sz="1800" spc="-35" dirty="0">
                <a:latin typeface="Times New Roman"/>
                <a:cs typeface="Times New Roman"/>
              </a:rPr>
              <a:t> </a:t>
            </a:r>
            <a:r>
              <a:rPr sz="1800" dirty="0">
                <a:latin typeface="Times New Roman"/>
                <a:cs typeface="Times New Roman"/>
              </a:rPr>
              <a:t>quality</a:t>
            </a:r>
            <a:r>
              <a:rPr sz="1800" spc="-45" dirty="0">
                <a:latin typeface="Times New Roman"/>
                <a:cs typeface="Times New Roman"/>
              </a:rPr>
              <a:t> </a:t>
            </a:r>
            <a:r>
              <a:rPr sz="1800" dirty="0">
                <a:latin typeface="Times New Roman"/>
                <a:cs typeface="Times New Roman"/>
              </a:rPr>
              <a:t>of</a:t>
            </a:r>
            <a:r>
              <a:rPr sz="1800" spc="-25" dirty="0">
                <a:latin typeface="Times New Roman"/>
                <a:cs typeface="Times New Roman"/>
              </a:rPr>
              <a:t> </a:t>
            </a:r>
            <a:r>
              <a:rPr sz="1800" dirty="0">
                <a:latin typeface="Times New Roman"/>
                <a:cs typeface="Times New Roman"/>
              </a:rPr>
              <a:t>products</a:t>
            </a:r>
            <a:r>
              <a:rPr sz="1800" spc="-35" dirty="0">
                <a:latin typeface="Times New Roman"/>
                <a:cs typeface="Times New Roman"/>
              </a:rPr>
              <a:t> </a:t>
            </a:r>
            <a:r>
              <a:rPr sz="1800" dirty="0">
                <a:latin typeface="Times New Roman"/>
                <a:cs typeface="Times New Roman"/>
              </a:rPr>
              <a:t>&amp;</a:t>
            </a:r>
            <a:r>
              <a:rPr sz="1800" spc="-30" dirty="0">
                <a:latin typeface="Times New Roman"/>
                <a:cs typeface="Times New Roman"/>
              </a:rPr>
              <a:t> </a:t>
            </a:r>
            <a:r>
              <a:rPr sz="1800" spc="-10" dirty="0">
                <a:latin typeface="Times New Roman"/>
                <a:cs typeface="Times New Roman"/>
              </a:rPr>
              <a:t>services</a:t>
            </a:r>
            <a:endParaRPr sz="1800">
              <a:latin typeface="Times New Roman"/>
              <a:cs typeface="Times New Roman"/>
            </a:endParaRPr>
          </a:p>
          <a:p>
            <a:pPr marL="12700">
              <a:lnSpc>
                <a:spcPct val="100000"/>
              </a:lnSpc>
              <a:spcBef>
                <a:spcPts val="395"/>
              </a:spcBef>
              <a:tabLst>
                <a:tab pos="268605" algn="l"/>
              </a:tabLst>
            </a:pPr>
            <a:r>
              <a:rPr sz="1200" spc="245" dirty="0">
                <a:solidFill>
                  <a:srgbClr val="2CA1BE"/>
                </a:solidFill>
                <a:latin typeface="Microsoft Sans Serif"/>
                <a:cs typeface="Microsoft Sans Serif"/>
              </a:rPr>
              <a:t>🞂</a:t>
            </a:r>
            <a:r>
              <a:rPr sz="1200" dirty="0">
                <a:solidFill>
                  <a:srgbClr val="2CA1BE"/>
                </a:solidFill>
                <a:latin typeface="Microsoft Sans Serif"/>
                <a:cs typeface="Microsoft Sans Serif"/>
              </a:rPr>
              <a:t>​	</a:t>
            </a:r>
            <a:r>
              <a:rPr sz="1800" dirty="0">
                <a:latin typeface="Times New Roman"/>
                <a:cs typeface="Times New Roman"/>
              </a:rPr>
              <a:t>Protect</a:t>
            </a:r>
            <a:r>
              <a:rPr sz="1800" spc="-25" dirty="0">
                <a:latin typeface="Times New Roman"/>
                <a:cs typeface="Times New Roman"/>
              </a:rPr>
              <a:t> </a:t>
            </a:r>
            <a:r>
              <a:rPr sz="1800" dirty="0">
                <a:latin typeface="Times New Roman"/>
                <a:cs typeface="Times New Roman"/>
              </a:rPr>
              <a:t>the</a:t>
            </a:r>
            <a:r>
              <a:rPr sz="1800" spc="-5" dirty="0">
                <a:latin typeface="Times New Roman"/>
                <a:cs typeface="Times New Roman"/>
              </a:rPr>
              <a:t> </a:t>
            </a:r>
            <a:r>
              <a:rPr sz="1800" dirty="0">
                <a:latin typeface="Times New Roman"/>
                <a:cs typeface="Times New Roman"/>
              </a:rPr>
              <a:t>interest</a:t>
            </a:r>
            <a:r>
              <a:rPr sz="1800" spc="-5" dirty="0">
                <a:latin typeface="Times New Roman"/>
                <a:cs typeface="Times New Roman"/>
              </a:rPr>
              <a:t> </a:t>
            </a:r>
            <a:r>
              <a:rPr sz="1800" dirty="0">
                <a:latin typeface="Times New Roman"/>
                <a:cs typeface="Times New Roman"/>
              </a:rPr>
              <a:t>of</a:t>
            </a:r>
            <a:r>
              <a:rPr sz="1800" spc="-10" dirty="0">
                <a:latin typeface="Times New Roman"/>
                <a:cs typeface="Times New Roman"/>
              </a:rPr>
              <a:t> consumers</a:t>
            </a:r>
            <a:endParaRPr sz="1800">
              <a:latin typeface="Times New Roman"/>
              <a:cs typeface="Times New Roman"/>
            </a:endParaRPr>
          </a:p>
          <a:p>
            <a:pPr marL="12700">
              <a:lnSpc>
                <a:spcPct val="100000"/>
              </a:lnSpc>
              <a:spcBef>
                <a:spcPts val="409"/>
              </a:spcBef>
              <a:tabLst>
                <a:tab pos="268605" algn="l"/>
              </a:tabLst>
            </a:pPr>
            <a:r>
              <a:rPr sz="1200" spc="245" dirty="0">
                <a:solidFill>
                  <a:srgbClr val="2CA1BE"/>
                </a:solidFill>
                <a:latin typeface="Microsoft Sans Serif"/>
                <a:cs typeface="Microsoft Sans Serif"/>
              </a:rPr>
              <a:t>🞂</a:t>
            </a:r>
            <a:r>
              <a:rPr sz="1200" dirty="0">
                <a:solidFill>
                  <a:srgbClr val="2CA1BE"/>
                </a:solidFill>
                <a:latin typeface="Microsoft Sans Serif"/>
                <a:cs typeface="Microsoft Sans Serif"/>
              </a:rPr>
              <a:t>​	</a:t>
            </a:r>
            <a:r>
              <a:rPr sz="1800" dirty="0">
                <a:latin typeface="Times New Roman"/>
                <a:cs typeface="Times New Roman"/>
              </a:rPr>
              <a:t>Ensure</a:t>
            </a:r>
            <a:r>
              <a:rPr sz="1800" spc="-50" dirty="0">
                <a:latin typeface="Times New Roman"/>
                <a:cs typeface="Times New Roman"/>
              </a:rPr>
              <a:t> </a:t>
            </a:r>
            <a:r>
              <a:rPr sz="1800" dirty="0">
                <a:latin typeface="Times New Roman"/>
                <a:cs typeface="Times New Roman"/>
              </a:rPr>
              <a:t>freedom</a:t>
            </a:r>
            <a:r>
              <a:rPr sz="1800" spc="-40" dirty="0">
                <a:latin typeface="Times New Roman"/>
                <a:cs typeface="Times New Roman"/>
              </a:rPr>
              <a:t> </a:t>
            </a:r>
            <a:r>
              <a:rPr sz="1800" dirty="0">
                <a:latin typeface="Times New Roman"/>
                <a:cs typeface="Times New Roman"/>
              </a:rPr>
              <a:t>of</a:t>
            </a:r>
            <a:r>
              <a:rPr sz="1800" spc="-40" dirty="0">
                <a:latin typeface="Times New Roman"/>
                <a:cs typeface="Times New Roman"/>
              </a:rPr>
              <a:t> </a:t>
            </a:r>
            <a:r>
              <a:rPr sz="1800" spc="-10" dirty="0">
                <a:latin typeface="Times New Roman"/>
                <a:cs typeface="Times New Roman"/>
              </a:rPr>
              <a:t>trade</a:t>
            </a:r>
            <a:endParaRPr sz="1800">
              <a:latin typeface="Times New Roman"/>
              <a:cs typeface="Times New Roman"/>
            </a:endParaRPr>
          </a:p>
          <a:p>
            <a:pPr marL="12700">
              <a:lnSpc>
                <a:spcPct val="100000"/>
              </a:lnSpc>
              <a:spcBef>
                <a:spcPts val="400"/>
              </a:spcBef>
              <a:tabLst>
                <a:tab pos="268605" algn="l"/>
              </a:tabLst>
            </a:pPr>
            <a:r>
              <a:rPr sz="1200" spc="245" dirty="0">
                <a:solidFill>
                  <a:srgbClr val="2CA1BE"/>
                </a:solidFill>
                <a:latin typeface="Microsoft Sans Serif"/>
                <a:cs typeface="Microsoft Sans Serif"/>
              </a:rPr>
              <a:t>🞂</a:t>
            </a:r>
            <a:r>
              <a:rPr sz="1200" dirty="0">
                <a:solidFill>
                  <a:srgbClr val="2CA1BE"/>
                </a:solidFill>
                <a:latin typeface="Microsoft Sans Serif"/>
                <a:cs typeface="Microsoft Sans Serif"/>
              </a:rPr>
              <a:t>​	</a:t>
            </a:r>
            <a:r>
              <a:rPr sz="1800" dirty="0">
                <a:latin typeface="Times New Roman"/>
                <a:cs typeface="Times New Roman"/>
              </a:rPr>
              <a:t>Quality</a:t>
            </a:r>
            <a:r>
              <a:rPr sz="1800" spc="-45" dirty="0">
                <a:latin typeface="Times New Roman"/>
                <a:cs typeface="Times New Roman"/>
              </a:rPr>
              <a:t> </a:t>
            </a:r>
            <a:r>
              <a:rPr sz="1800" dirty="0">
                <a:latin typeface="Times New Roman"/>
                <a:cs typeface="Times New Roman"/>
              </a:rPr>
              <a:t>of</a:t>
            </a:r>
            <a:r>
              <a:rPr sz="1800" spc="-20" dirty="0">
                <a:latin typeface="Times New Roman"/>
                <a:cs typeface="Times New Roman"/>
              </a:rPr>
              <a:t> </a:t>
            </a:r>
            <a:r>
              <a:rPr sz="1800" dirty="0">
                <a:latin typeface="Times New Roman"/>
                <a:cs typeface="Times New Roman"/>
              </a:rPr>
              <a:t>products</a:t>
            </a:r>
            <a:r>
              <a:rPr sz="1800" spc="-35" dirty="0">
                <a:latin typeface="Times New Roman"/>
                <a:cs typeface="Times New Roman"/>
              </a:rPr>
              <a:t> </a:t>
            </a:r>
            <a:r>
              <a:rPr sz="1800" dirty="0">
                <a:latin typeface="Times New Roman"/>
                <a:cs typeface="Times New Roman"/>
              </a:rPr>
              <a:t>&amp;</a:t>
            </a:r>
            <a:r>
              <a:rPr sz="1800" spc="-25" dirty="0">
                <a:latin typeface="Times New Roman"/>
                <a:cs typeface="Times New Roman"/>
              </a:rPr>
              <a:t> </a:t>
            </a:r>
            <a:r>
              <a:rPr sz="1800" spc="-10" dirty="0">
                <a:latin typeface="Times New Roman"/>
                <a:cs typeface="Times New Roman"/>
              </a:rPr>
              <a:t>services</a:t>
            </a:r>
            <a:endParaRPr sz="1800">
              <a:latin typeface="Times New Roman"/>
              <a:cs typeface="Times New Roman"/>
            </a:endParaRPr>
          </a:p>
          <a:p>
            <a:pPr marL="12700">
              <a:lnSpc>
                <a:spcPct val="100000"/>
              </a:lnSpc>
              <a:spcBef>
                <a:spcPts val="395"/>
              </a:spcBef>
              <a:tabLst>
                <a:tab pos="268605" algn="l"/>
              </a:tabLst>
            </a:pPr>
            <a:r>
              <a:rPr sz="1200" spc="245" dirty="0">
                <a:solidFill>
                  <a:srgbClr val="2CA1BE"/>
                </a:solidFill>
                <a:latin typeface="Microsoft Sans Serif"/>
                <a:cs typeface="Microsoft Sans Serif"/>
              </a:rPr>
              <a:t>🞂</a:t>
            </a:r>
            <a:r>
              <a:rPr sz="1200" dirty="0">
                <a:solidFill>
                  <a:srgbClr val="2CA1BE"/>
                </a:solidFill>
                <a:latin typeface="Microsoft Sans Serif"/>
                <a:cs typeface="Microsoft Sans Serif"/>
              </a:rPr>
              <a:t>​	</a:t>
            </a:r>
            <a:r>
              <a:rPr sz="1800" dirty="0">
                <a:latin typeface="Times New Roman"/>
                <a:cs typeface="Times New Roman"/>
              </a:rPr>
              <a:t>Facilitates</a:t>
            </a:r>
            <a:r>
              <a:rPr sz="1800" spc="-70" dirty="0">
                <a:latin typeface="Times New Roman"/>
                <a:cs typeface="Times New Roman"/>
              </a:rPr>
              <a:t> </a:t>
            </a:r>
            <a:r>
              <a:rPr sz="1800" dirty="0">
                <a:latin typeface="Times New Roman"/>
                <a:cs typeface="Times New Roman"/>
              </a:rPr>
              <a:t>fast</a:t>
            </a:r>
            <a:r>
              <a:rPr sz="1800" spc="-30" dirty="0">
                <a:latin typeface="Times New Roman"/>
                <a:cs typeface="Times New Roman"/>
              </a:rPr>
              <a:t> </a:t>
            </a:r>
            <a:r>
              <a:rPr sz="1800" spc="-20" dirty="0">
                <a:latin typeface="Times New Roman"/>
                <a:cs typeface="Times New Roman"/>
              </a:rPr>
              <a:t>M&amp;As</a:t>
            </a:r>
            <a:endParaRPr sz="1800">
              <a:latin typeface="Times New Roman"/>
              <a:cs typeface="Times New Roman"/>
            </a:endParaRPr>
          </a:p>
          <a:p>
            <a:pPr marL="12700">
              <a:lnSpc>
                <a:spcPct val="100000"/>
              </a:lnSpc>
              <a:spcBef>
                <a:spcPts val="405"/>
              </a:spcBef>
            </a:pPr>
            <a:r>
              <a:rPr sz="1800" b="1" dirty="0">
                <a:latin typeface="Times New Roman"/>
                <a:cs typeface="Times New Roman"/>
              </a:rPr>
              <a:t>DIFFERENCE</a:t>
            </a:r>
            <a:r>
              <a:rPr sz="1800" b="1" spc="-30" dirty="0">
                <a:latin typeface="Times New Roman"/>
                <a:cs typeface="Times New Roman"/>
              </a:rPr>
              <a:t> </a:t>
            </a:r>
            <a:r>
              <a:rPr sz="1800" b="1" dirty="0">
                <a:latin typeface="Times New Roman"/>
                <a:cs typeface="Times New Roman"/>
              </a:rPr>
              <a:t>BETWEEN</a:t>
            </a:r>
            <a:r>
              <a:rPr sz="1800" b="1" spc="-20" dirty="0">
                <a:latin typeface="Times New Roman"/>
                <a:cs typeface="Times New Roman"/>
              </a:rPr>
              <a:t> </a:t>
            </a:r>
            <a:r>
              <a:rPr sz="1800" b="1" spc="-15" dirty="0">
                <a:latin typeface="Times New Roman"/>
                <a:cs typeface="Times New Roman"/>
              </a:rPr>
              <a:t>MRTP</a:t>
            </a:r>
            <a:r>
              <a:rPr sz="1800" b="1" spc="-200" dirty="0">
                <a:latin typeface="Times New Roman"/>
                <a:cs typeface="Times New Roman"/>
              </a:rPr>
              <a:t> </a:t>
            </a:r>
            <a:r>
              <a:rPr sz="1800" b="1" dirty="0">
                <a:latin typeface="Times New Roman"/>
                <a:cs typeface="Times New Roman"/>
              </a:rPr>
              <a:t>ACT</a:t>
            </a:r>
            <a:r>
              <a:rPr sz="1800" b="1" spc="-50" dirty="0">
                <a:latin typeface="Times New Roman"/>
                <a:cs typeface="Times New Roman"/>
              </a:rPr>
              <a:t> </a:t>
            </a:r>
            <a:r>
              <a:rPr sz="1800" b="1" dirty="0">
                <a:latin typeface="Times New Roman"/>
                <a:cs typeface="Times New Roman"/>
              </a:rPr>
              <a:t>1969</a:t>
            </a:r>
            <a:r>
              <a:rPr sz="1800" b="1" spc="-10" dirty="0">
                <a:latin typeface="Times New Roman"/>
                <a:cs typeface="Times New Roman"/>
              </a:rPr>
              <a:t> </a:t>
            </a:r>
            <a:r>
              <a:rPr sz="1800" b="1" dirty="0">
                <a:latin typeface="Times New Roman"/>
                <a:cs typeface="Times New Roman"/>
              </a:rPr>
              <a:t>&amp;</a:t>
            </a:r>
            <a:r>
              <a:rPr sz="1800" b="1" spc="-20" dirty="0">
                <a:latin typeface="Times New Roman"/>
                <a:cs typeface="Times New Roman"/>
              </a:rPr>
              <a:t> </a:t>
            </a:r>
            <a:r>
              <a:rPr sz="1800" b="1" dirty="0">
                <a:latin typeface="Times New Roman"/>
                <a:cs typeface="Times New Roman"/>
              </a:rPr>
              <a:t>CA</a:t>
            </a:r>
            <a:r>
              <a:rPr sz="1800" b="1" spc="-110" dirty="0">
                <a:latin typeface="Times New Roman"/>
                <a:cs typeface="Times New Roman"/>
              </a:rPr>
              <a:t> </a:t>
            </a:r>
            <a:r>
              <a:rPr sz="1800" b="1" spc="-20" dirty="0">
                <a:latin typeface="Times New Roman"/>
                <a:cs typeface="Times New Roman"/>
              </a:rPr>
              <a:t>2002</a:t>
            </a:r>
            <a:endParaRPr sz="1800">
              <a:latin typeface="Times New Roman"/>
              <a:cs typeface="Times New Roman"/>
            </a:endParaRPr>
          </a:p>
        </p:txBody>
      </p:sp>
      <p:pic>
        <p:nvPicPr>
          <p:cNvPr id="3" name="object 3"/>
          <p:cNvPicPr/>
          <p:nvPr/>
        </p:nvPicPr>
        <p:blipFill>
          <a:blip r:embed="rId2" cstate="print"/>
          <a:stretch>
            <a:fillRect/>
          </a:stretch>
        </p:blipFill>
        <p:spPr>
          <a:xfrm>
            <a:off x="4722881" y="230191"/>
            <a:ext cx="2740144" cy="199508"/>
          </a:xfrm>
          <a:prstGeom prst="rect">
            <a:avLst/>
          </a:prstGeom>
        </p:spPr>
      </p:pic>
      <p:graphicFrame>
        <p:nvGraphicFramePr>
          <p:cNvPr id="4" name="object 4"/>
          <p:cNvGraphicFramePr>
            <a:graphicFrameLocks noGrp="1"/>
          </p:cNvGraphicFramePr>
          <p:nvPr/>
        </p:nvGraphicFramePr>
        <p:xfrm>
          <a:off x="256997" y="3494659"/>
          <a:ext cx="8929370" cy="3355340"/>
        </p:xfrm>
        <a:graphic>
          <a:graphicData uri="http://schemas.openxmlformats.org/drawingml/2006/table">
            <a:tbl>
              <a:tblPr firstRow="1" bandRow="1">
                <a:tableStyleId>{2D5ABB26-0587-4C30-8999-92F81FD0307C}</a:tableStyleId>
              </a:tblPr>
              <a:tblGrid>
                <a:gridCol w="4464685"/>
                <a:gridCol w="4464685"/>
              </a:tblGrid>
              <a:tr h="365125">
                <a:tc>
                  <a:txBody>
                    <a:bodyPr/>
                    <a:lstStyle/>
                    <a:p>
                      <a:pPr algn="ctr">
                        <a:lnSpc>
                          <a:spcPct val="100000"/>
                        </a:lnSpc>
                        <a:spcBef>
                          <a:spcPts val="305"/>
                        </a:spcBef>
                      </a:pPr>
                      <a:r>
                        <a:rPr sz="1800" b="1" spc="-30" dirty="0">
                          <a:solidFill>
                            <a:srgbClr val="FFFFFF"/>
                          </a:solidFill>
                          <a:latin typeface="Times New Roman"/>
                          <a:cs typeface="Times New Roman"/>
                        </a:rPr>
                        <a:t>MRTP</a:t>
                      </a:r>
                      <a:r>
                        <a:rPr sz="1800" b="1" spc="-210" dirty="0">
                          <a:solidFill>
                            <a:srgbClr val="FFFFFF"/>
                          </a:solidFill>
                          <a:latin typeface="Times New Roman"/>
                          <a:cs typeface="Times New Roman"/>
                        </a:rPr>
                        <a:t> </a:t>
                      </a:r>
                      <a:r>
                        <a:rPr sz="1800" b="1" dirty="0">
                          <a:solidFill>
                            <a:srgbClr val="FFFFFF"/>
                          </a:solidFill>
                          <a:latin typeface="Times New Roman"/>
                          <a:cs typeface="Times New Roman"/>
                        </a:rPr>
                        <a:t>ACT</a:t>
                      </a:r>
                      <a:r>
                        <a:rPr sz="1800" b="1" spc="-30" dirty="0">
                          <a:solidFill>
                            <a:srgbClr val="FFFFFF"/>
                          </a:solidFill>
                          <a:latin typeface="Times New Roman"/>
                          <a:cs typeface="Times New Roman"/>
                        </a:rPr>
                        <a:t> </a:t>
                      </a:r>
                      <a:r>
                        <a:rPr sz="1800" b="1" spc="-20" dirty="0">
                          <a:solidFill>
                            <a:srgbClr val="FFFFFF"/>
                          </a:solidFill>
                          <a:latin typeface="Times New Roman"/>
                          <a:cs typeface="Times New Roman"/>
                        </a:rPr>
                        <a:t>1969</a:t>
                      </a:r>
                      <a:endParaRPr sz="18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2CA1BE"/>
                    </a:solidFill>
                  </a:tcPr>
                </a:tc>
                <a:tc>
                  <a:txBody>
                    <a:bodyPr/>
                    <a:lstStyle/>
                    <a:p>
                      <a:pPr algn="ctr">
                        <a:lnSpc>
                          <a:spcPct val="100000"/>
                        </a:lnSpc>
                        <a:spcBef>
                          <a:spcPts val="100"/>
                        </a:spcBef>
                      </a:pPr>
                      <a:r>
                        <a:rPr sz="1800" dirty="0">
                          <a:solidFill>
                            <a:srgbClr val="FFFFFF"/>
                          </a:solidFill>
                          <a:latin typeface="Lucida Sans Unicode"/>
                          <a:cs typeface="Lucida Sans Unicode"/>
                        </a:rPr>
                        <a:t>CA</a:t>
                      </a:r>
                      <a:r>
                        <a:rPr sz="1800" spc="-20" dirty="0">
                          <a:solidFill>
                            <a:srgbClr val="FFFFFF"/>
                          </a:solidFill>
                          <a:latin typeface="Lucida Sans Unicode"/>
                          <a:cs typeface="Lucida Sans Unicode"/>
                        </a:rPr>
                        <a:t> 2002</a:t>
                      </a:r>
                      <a:endParaRPr sz="1800">
                        <a:latin typeface="Lucida Sans Unicode"/>
                        <a:cs typeface="Lucida Sans Unicode"/>
                      </a:endParaRPr>
                    </a:p>
                  </a:txBody>
                  <a:tcPr marL="0" marR="0" marT="127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2CA1BE"/>
                    </a:solidFill>
                  </a:tcPr>
                </a:tc>
              </a:tr>
              <a:tr h="370205">
                <a:tc>
                  <a:txBody>
                    <a:bodyPr/>
                    <a:lstStyle/>
                    <a:p>
                      <a:pPr marL="90805">
                        <a:lnSpc>
                          <a:spcPct val="100000"/>
                        </a:lnSpc>
                        <a:spcBef>
                          <a:spcPts val="100"/>
                        </a:spcBef>
                      </a:pPr>
                      <a:r>
                        <a:rPr sz="1800" dirty="0">
                          <a:latin typeface="Lucida Sans Unicode"/>
                          <a:cs typeface="Lucida Sans Unicode"/>
                        </a:rPr>
                        <a:t>It</a:t>
                      </a:r>
                      <a:r>
                        <a:rPr sz="1800" spc="-15" dirty="0">
                          <a:latin typeface="Lucida Sans Unicode"/>
                          <a:cs typeface="Lucida Sans Unicode"/>
                        </a:rPr>
                        <a:t> </a:t>
                      </a:r>
                      <a:r>
                        <a:rPr sz="1800" dirty="0">
                          <a:latin typeface="Lucida Sans Unicode"/>
                          <a:cs typeface="Lucida Sans Unicode"/>
                        </a:rPr>
                        <a:t>is</a:t>
                      </a:r>
                      <a:r>
                        <a:rPr sz="1800" spc="-5" dirty="0">
                          <a:latin typeface="Lucida Sans Unicode"/>
                          <a:cs typeface="Lucida Sans Unicode"/>
                        </a:rPr>
                        <a:t> </a:t>
                      </a:r>
                      <a:r>
                        <a:rPr sz="1800" dirty="0">
                          <a:latin typeface="Lucida Sans Unicode"/>
                          <a:cs typeface="Lucida Sans Unicode"/>
                        </a:rPr>
                        <a:t>based on</a:t>
                      </a:r>
                      <a:r>
                        <a:rPr sz="1800" spc="-20" dirty="0">
                          <a:latin typeface="Lucida Sans Unicode"/>
                          <a:cs typeface="Lucida Sans Unicode"/>
                        </a:rPr>
                        <a:t> </a:t>
                      </a:r>
                      <a:r>
                        <a:rPr sz="1800" spc="-10" dirty="0">
                          <a:latin typeface="Lucida Sans Unicode"/>
                          <a:cs typeface="Lucida Sans Unicode"/>
                        </a:rPr>
                        <a:t>pre-liberalization</a:t>
                      </a:r>
                      <a:endParaRPr sz="1800">
                        <a:latin typeface="Lucida Sans Unicode"/>
                        <a:cs typeface="Lucida Sans Unicode"/>
                      </a:endParaRPr>
                    </a:p>
                  </a:txBody>
                  <a:tcPr marL="0" marR="0" marT="127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DDFE8"/>
                    </a:solidFill>
                  </a:tcPr>
                </a:tc>
                <a:tc>
                  <a:txBody>
                    <a:bodyPr/>
                    <a:lstStyle/>
                    <a:p>
                      <a:pPr marL="92075">
                        <a:lnSpc>
                          <a:spcPct val="100000"/>
                        </a:lnSpc>
                        <a:spcBef>
                          <a:spcPts val="100"/>
                        </a:spcBef>
                      </a:pPr>
                      <a:r>
                        <a:rPr sz="1800" dirty="0">
                          <a:latin typeface="Lucida Sans Unicode"/>
                          <a:cs typeface="Lucida Sans Unicode"/>
                        </a:rPr>
                        <a:t>Based</a:t>
                      </a:r>
                      <a:r>
                        <a:rPr sz="1800" spc="-10" dirty="0">
                          <a:latin typeface="Lucida Sans Unicode"/>
                          <a:cs typeface="Lucida Sans Unicode"/>
                        </a:rPr>
                        <a:t> </a:t>
                      </a:r>
                      <a:r>
                        <a:rPr sz="1800" dirty="0">
                          <a:latin typeface="Lucida Sans Unicode"/>
                          <a:cs typeface="Lucida Sans Unicode"/>
                        </a:rPr>
                        <a:t>on</a:t>
                      </a:r>
                      <a:r>
                        <a:rPr sz="1800" spc="-25" dirty="0">
                          <a:latin typeface="Lucida Sans Unicode"/>
                          <a:cs typeface="Lucida Sans Unicode"/>
                        </a:rPr>
                        <a:t> </a:t>
                      </a:r>
                      <a:r>
                        <a:rPr sz="1800" spc="-10" dirty="0">
                          <a:latin typeface="Lucida Sans Unicode"/>
                          <a:cs typeface="Lucida Sans Unicode"/>
                        </a:rPr>
                        <a:t>post-liberalization</a:t>
                      </a:r>
                      <a:endParaRPr sz="1800">
                        <a:latin typeface="Lucida Sans Unicode"/>
                        <a:cs typeface="Lucida Sans Unicode"/>
                      </a:endParaRPr>
                    </a:p>
                  </a:txBody>
                  <a:tcPr marL="0" marR="0" marT="127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DDFE8"/>
                    </a:solidFill>
                  </a:tcPr>
                </a:tc>
              </a:tr>
              <a:tr h="640080">
                <a:tc>
                  <a:txBody>
                    <a:bodyPr/>
                    <a:lstStyle/>
                    <a:p>
                      <a:pPr marL="90805" marR="269240">
                        <a:lnSpc>
                          <a:spcPct val="100000"/>
                        </a:lnSpc>
                        <a:spcBef>
                          <a:spcPts val="100"/>
                        </a:spcBef>
                      </a:pPr>
                      <a:r>
                        <a:rPr sz="1800" dirty="0">
                          <a:latin typeface="Lucida Sans Unicode"/>
                          <a:cs typeface="Lucida Sans Unicode"/>
                        </a:rPr>
                        <a:t>Objective</a:t>
                      </a:r>
                      <a:r>
                        <a:rPr sz="1800" spc="-35" dirty="0">
                          <a:latin typeface="Lucida Sans Unicode"/>
                          <a:cs typeface="Lucida Sans Unicode"/>
                        </a:rPr>
                        <a:t> </a:t>
                      </a:r>
                      <a:r>
                        <a:rPr sz="1800" dirty="0">
                          <a:latin typeface="Lucida Sans Unicode"/>
                          <a:cs typeface="Lucida Sans Unicode"/>
                        </a:rPr>
                        <a:t>is</a:t>
                      </a:r>
                      <a:r>
                        <a:rPr sz="1800" spc="-30" dirty="0">
                          <a:latin typeface="Lucida Sans Unicode"/>
                          <a:cs typeface="Lucida Sans Unicode"/>
                        </a:rPr>
                        <a:t> </a:t>
                      </a:r>
                      <a:r>
                        <a:rPr sz="1800" dirty="0">
                          <a:latin typeface="Lucida Sans Unicode"/>
                          <a:cs typeface="Lucida Sans Unicode"/>
                        </a:rPr>
                        <a:t>to</a:t>
                      </a:r>
                      <a:r>
                        <a:rPr sz="1800" spc="-40" dirty="0">
                          <a:latin typeface="Lucida Sans Unicode"/>
                          <a:cs typeface="Lucida Sans Unicode"/>
                        </a:rPr>
                        <a:t> </a:t>
                      </a:r>
                      <a:r>
                        <a:rPr sz="1800" dirty="0">
                          <a:latin typeface="Lucida Sans Unicode"/>
                          <a:cs typeface="Lucida Sans Unicode"/>
                        </a:rPr>
                        <a:t>prevent</a:t>
                      </a:r>
                      <a:r>
                        <a:rPr sz="1800" spc="-40" dirty="0">
                          <a:latin typeface="Lucida Sans Unicode"/>
                          <a:cs typeface="Lucida Sans Unicode"/>
                        </a:rPr>
                        <a:t> </a:t>
                      </a:r>
                      <a:r>
                        <a:rPr sz="1800" spc="-10" dirty="0">
                          <a:latin typeface="Lucida Sans Unicode"/>
                          <a:cs typeface="Lucida Sans Unicode"/>
                        </a:rPr>
                        <a:t>concentration </a:t>
                      </a:r>
                      <a:r>
                        <a:rPr sz="1800" dirty="0">
                          <a:latin typeface="Lucida Sans Unicode"/>
                          <a:cs typeface="Lucida Sans Unicode"/>
                        </a:rPr>
                        <a:t>of</a:t>
                      </a:r>
                      <a:r>
                        <a:rPr sz="1800" spc="-25" dirty="0">
                          <a:latin typeface="Lucida Sans Unicode"/>
                          <a:cs typeface="Lucida Sans Unicode"/>
                        </a:rPr>
                        <a:t> </a:t>
                      </a:r>
                      <a:r>
                        <a:rPr sz="1800" dirty="0">
                          <a:latin typeface="Lucida Sans Unicode"/>
                          <a:cs typeface="Lucida Sans Unicode"/>
                        </a:rPr>
                        <a:t>economic</a:t>
                      </a:r>
                      <a:r>
                        <a:rPr sz="1800" spc="-25" dirty="0">
                          <a:latin typeface="Lucida Sans Unicode"/>
                          <a:cs typeface="Lucida Sans Unicode"/>
                        </a:rPr>
                        <a:t> </a:t>
                      </a:r>
                      <a:r>
                        <a:rPr sz="1800" spc="-10" dirty="0">
                          <a:latin typeface="Lucida Sans Unicode"/>
                          <a:cs typeface="Lucida Sans Unicode"/>
                        </a:rPr>
                        <a:t>power</a:t>
                      </a:r>
                      <a:endParaRPr sz="1800">
                        <a:latin typeface="Lucida Sans Unicode"/>
                        <a:cs typeface="Lucida Sans Unicode"/>
                      </a:endParaRPr>
                    </a:p>
                  </a:txBody>
                  <a:tcPr marL="0" marR="0" marT="127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FF4"/>
                    </a:solidFill>
                  </a:tcPr>
                </a:tc>
                <a:tc>
                  <a:txBody>
                    <a:bodyPr/>
                    <a:lstStyle/>
                    <a:p>
                      <a:pPr marL="92075" marR="1459230">
                        <a:lnSpc>
                          <a:spcPct val="100000"/>
                        </a:lnSpc>
                        <a:spcBef>
                          <a:spcPts val="100"/>
                        </a:spcBef>
                      </a:pPr>
                      <a:r>
                        <a:rPr sz="1800" dirty="0">
                          <a:latin typeface="Lucida Sans Unicode"/>
                          <a:cs typeface="Lucida Sans Unicode"/>
                        </a:rPr>
                        <a:t>Promote</a:t>
                      </a:r>
                      <a:r>
                        <a:rPr sz="1800" spc="-30" dirty="0">
                          <a:latin typeface="Lucida Sans Unicode"/>
                          <a:cs typeface="Lucida Sans Unicode"/>
                        </a:rPr>
                        <a:t> </a:t>
                      </a:r>
                      <a:r>
                        <a:rPr sz="1800" dirty="0">
                          <a:latin typeface="Lucida Sans Unicode"/>
                          <a:cs typeface="Lucida Sans Unicode"/>
                        </a:rPr>
                        <a:t>&amp;</a:t>
                      </a:r>
                      <a:r>
                        <a:rPr sz="1800" spc="-25" dirty="0">
                          <a:latin typeface="Lucida Sans Unicode"/>
                          <a:cs typeface="Lucida Sans Unicode"/>
                        </a:rPr>
                        <a:t> </a:t>
                      </a:r>
                      <a:r>
                        <a:rPr sz="1800" dirty="0">
                          <a:latin typeface="Lucida Sans Unicode"/>
                          <a:cs typeface="Lucida Sans Unicode"/>
                        </a:rPr>
                        <a:t>sustain</a:t>
                      </a:r>
                      <a:r>
                        <a:rPr sz="1800" spc="-15" dirty="0">
                          <a:latin typeface="Lucida Sans Unicode"/>
                          <a:cs typeface="Lucida Sans Unicode"/>
                        </a:rPr>
                        <a:t> </a:t>
                      </a:r>
                      <a:r>
                        <a:rPr sz="1800" spc="-10" dirty="0">
                          <a:latin typeface="Lucida Sans Unicode"/>
                          <a:cs typeface="Lucida Sans Unicode"/>
                        </a:rPr>
                        <a:t>healthy </a:t>
                      </a:r>
                      <a:r>
                        <a:rPr sz="1800" dirty="0">
                          <a:latin typeface="Lucida Sans Unicode"/>
                          <a:cs typeface="Lucida Sans Unicode"/>
                        </a:rPr>
                        <a:t>competition</a:t>
                      </a:r>
                      <a:r>
                        <a:rPr sz="1800" spc="-25" dirty="0">
                          <a:latin typeface="Lucida Sans Unicode"/>
                          <a:cs typeface="Lucida Sans Unicode"/>
                        </a:rPr>
                        <a:t> </a:t>
                      </a:r>
                      <a:r>
                        <a:rPr sz="1800" dirty="0">
                          <a:latin typeface="Lucida Sans Unicode"/>
                          <a:cs typeface="Lucida Sans Unicode"/>
                        </a:rPr>
                        <a:t>in</a:t>
                      </a:r>
                      <a:r>
                        <a:rPr sz="1800" spc="-40" dirty="0">
                          <a:latin typeface="Lucida Sans Unicode"/>
                          <a:cs typeface="Lucida Sans Unicode"/>
                        </a:rPr>
                        <a:t> </a:t>
                      </a:r>
                      <a:r>
                        <a:rPr sz="1800" dirty="0">
                          <a:latin typeface="Lucida Sans Unicode"/>
                          <a:cs typeface="Lucida Sans Unicode"/>
                        </a:rPr>
                        <a:t>the</a:t>
                      </a:r>
                      <a:r>
                        <a:rPr sz="1800" spc="-40" dirty="0">
                          <a:latin typeface="Lucida Sans Unicode"/>
                          <a:cs typeface="Lucida Sans Unicode"/>
                        </a:rPr>
                        <a:t> </a:t>
                      </a:r>
                      <a:r>
                        <a:rPr sz="1800" spc="-10" dirty="0">
                          <a:latin typeface="Lucida Sans Unicode"/>
                          <a:cs typeface="Lucida Sans Unicode"/>
                        </a:rPr>
                        <a:t>market</a:t>
                      </a:r>
                      <a:endParaRPr sz="1800">
                        <a:latin typeface="Lucida Sans Unicode"/>
                        <a:cs typeface="Lucida Sans Unicode"/>
                      </a:endParaRPr>
                    </a:p>
                  </a:txBody>
                  <a:tcPr marL="0" marR="0" marT="127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FF4"/>
                    </a:solidFill>
                  </a:tcPr>
                </a:tc>
              </a:tr>
              <a:tr h="370840">
                <a:tc>
                  <a:txBody>
                    <a:bodyPr/>
                    <a:lstStyle/>
                    <a:p>
                      <a:pPr marL="90805">
                        <a:lnSpc>
                          <a:spcPct val="100000"/>
                        </a:lnSpc>
                        <a:spcBef>
                          <a:spcPts val="105"/>
                        </a:spcBef>
                      </a:pPr>
                      <a:r>
                        <a:rPr sz="1800" dirty="0">
                          <a:latin typeface="Lucida Sans Unicode"/>
                          <a:cs typeface="Lucida Sans Unicode"/>
                        </a:rPr>
                        <a:t>Focussed</a:t>
                      </a:r>
                      <a:r>
                        <a:rPr sz="1800" spc="-60" dirty="0">
                          <a:latin typeface="Lucida Sans Unicode"/>
                          <a:cs typeface="Lucida Sans Unicode"/>
                        </a:rPr>
                        <a:t> </a:t>
                      </a:r>
                      <a:r>
                        <a:rPr sz="1800" dirty="0">
                          <a:latin typeface="Lucida Sans Unicode"/>
                          <a:cs typeface="Lucida Sans Unicode"/>
                        </a:rPr>
                        <a:t>on</a:t>
                      </a:r>
                      <a:r>
                        <a:rPr sz="1800" spc="-50" dirty="0">
                          <a:latin typeface="Lucida Sans Unicode"/>
                          <a:cs typeface="Lucida Sans Unicode"/>
                        </a:rPr>
                        <a:t> </a:t>
                      </a:r>
                      <a:r>
                        <a:rPr sz="1800" dirty="0">
                          <a:latin typeface="Lucida Sans Unicode"/>
                          <a:cs typeface="Lucida Sans Unicode"/>
                        </a:rPr>
                        <a:t>individual</a:t>
                      </a:r>
                      <a:r>
                        <a:rPr sz="1800" spc="-10" dirty="0">
                          <a:latin typeface="Lucida Sans Unicode"/>
                          <a:cs typeface="Lucida Sans Unicode"/>
                        </a:rPr>
                        <a:t> interest</a:t>
                      </a:r>
                      <a:endParaRPr sz="1800">
                        <a:latin typeface="Lucida Sans Unicode"/>
                        <a:cs typeface="Lucida Sans Unicode"/>
                      </a:endParaRPr>
                    </a:p>
                  </a:txBody>
                  <a:tcPr marL="0" marR="0" marT="133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DDFE8"/>
                    </a:solidFill>
                  </a:tcPr>
                </a:tc>
                <a:tc>
                  <a:txBody>
                    <a:bodyPr/>
                    <a:lstStyle/>
                    <a:p>
                      <a:pPr marL="92075">
                        <a:lnSpc>
                          <a:spcPct val="100000"/>
                        </a:lnSpc>
                        <a:spcBef>
                          <a:spcPts val="105"/>
                        </a:spcBef>
                      </a:pPr>
                      <a:r>
                        <a:rPr sz="1800" dirty="0">
                          <a:latin typeface="Lucida Sans Unicode"/>
                          <a:cs typeface="Lucida Sans Unicode"/>
                        </a:rPr>
                        <a:t>Focuses</a:t>
                      </a:r>
                      <a:r>
                        <a:rPr sz="1800" spc="-40" dirty="0">
                          <a:latin typeface="Lucida Sans Unicode"/>
                          <a:cs typeface="Lucida Sans Unicode"/>
                        </a:rPr>
                        <a:t> </a:t>
                      </a:r>
                      <a:r>
                        <a:rPr sz="1800" dirty="0">
                          <a:latin typeface="Lucida Sans Unicode"/>
                          <a:cs typeface="Lucida Sans Unicode"/>
                        </a:rPr>
                        <a:t>on</a:t>
                      </a:r>
                      <a:r>
                        <a:rPr sz="1800" spc="-40" dirty="0">
                          <a:latin typeface="Lucida Sans Unicode"/>
                          <a:cs typeface="Lucida Sans Unicode"/>
                        </a:rPr>
                        <a:t> </a:t>
                      </a:r>
                      <a:r>
                        <a:rPr sz="1800" dirty="0">
                          <a:latin typeface="Lucida Sans Unicode"/>
                          <a:cs typeface="Lucida Sans Unicode"/>
                        </a:rPr>
                        <a:t>public</a:t>
                      </a:r>
                      <a:r>
                        <a:rPr sz="1800" spc="5" dirty="0">
                          <a:latin typeface="Lucida Sans Unicode"/>
                          <a:cs typeface="Lucida Sans Unicode"/>
                        </a:rPr>
                        <a:t> </a:t>
                      </a:r>
                      <a:r>
                        <a:rPr sz="1800" spc="-10" dirty="0">
                          <a:latin typeface="Lucida Sans Unicode"/>
                          <a:cs typeface="Lucida Sans Unicode"/>
                        </a:rPr>
                        <a:t>interest</a:t>
                      </a:r>
                      <a:endParaRPr sz="1800">
                        <a:latin typeface="Lucida Sans Unicode"/>
                        <a:cs typeface="Lucida Sans Unicode"/>
                      </a:endParaRPr>
                    </a:p>
                  </a:txBody>
                  <a:tcPr marL="0" marR="0" marT="133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DDFE8"/>
                    </a:solidFill>
                  </a:tcPr>
                </a:tc>
              </a:tr>
              <a:tr h="640080">
                <a:tc>
                  <a:txBody>
                    <a:bodyPr/>
                    <a:lstStyle/>
                    <a:p>
                      <a:pPr marL="90805" marR="204470">
                        <a:lnSpc>
                          <a:spcPct val="100000"/>
                        </a:lnSpc>
                        <a:spcBef>
                          <a:spcPts val="105"/>
                        </a:spcBef>
                      </a:pPr>
                      <a:r>
                        <a:rPr sz="1800" dirty="0">
                          <a:latin typeface="Lucida Sans Unicode"/>
                          <a:cs typeface="Lucida Sans Unicode"/>
                        </a:rPr>
                        <a:t>Chairman</a:t>
                      </a:r>
                      <a:r>
                        <a:rPr sz="1800" spc="-20" dirty="0">
                          <a:latin typeface="Lucida Sans Unicode"/>
                          <a:cs typeface="Lucida Sans Unicode"/>
                        </a:rPr>
                        <a:t> </a:t>
                      </a:r>
                      <a:r>
                        <a:rPr sz="1800" dirty="0">
                          <a:latin typeface="Lucida Sans Unicode"/>
                          <a:cs typeface="Lucida Sans Unicode"/>
                        </a:rPr>
                        <a:t>of</a:t>
                      </a:r>
                      <a:r>
                        <a:rPr sz="1800" spc="-35" dirty="0">
                          <a:latin typeface="Lucida Sans Unicode"/>
                          <a:cs typeface="Lucida Sans Unicode"/>
                        </a:rPr>
                        <a:t> </a:t>
                      </a:r>
                      <a:r>
                        <a:rPr sz="1800" dirty="0">
                          <a:latin typeface="Lucida Sans Unicode"/>
                          <a:cs typeface="Lucida Sans Unicode"/>
                        </a:rPr>
                        <a:t>the</a:t>
                      </a:r>
                      <a:r>
                        <a:rPr sz="1800" spc="-30" dirty="0">
                          <a:latin typeface="Lucida Sans Unicode"/>
                          <a:cs typeface="Lucida Sans Unicode"/>
                        </a:rPr>
                        <a:t> </a:t>
                      </a:r>
                      <a:r>
                        <a:rPr sz="1800" dirty="0">
                          <a:latin typeface="Lucida Sans Unicode"/>
                          <a:cs typeface="Lucida Sans Unicode"/>
                        </a:rPr>
                        <a:t>MRTP</a:t>
                      </a:r>
                      <a:r>
                        <a:rPr sz="1800" spc="-15" dirty="0">
                          <a:latin typeface="Lucida Sans Unicode"/>
                          <a:cs typeface="Lucida Sans Unicode"/>
                        </a:rPr>
                        <a:t> </a:t>
                      </a:r>
                      <a:r>
                        <a:rPr sz="1800" dirty="0">
                          <a:latin typeface="Lucida Sans Unicode"/>
                          <a:cs typeface="Lucida Sans Unicode"/>
                        </a:rPr>
                        <a:t>was</a:t>
                      </a:r>
                      <a:r>
                        <a:rPr sz="1800" spc="-35" dirty="0">
                          <a:latin typeface="Lucida Sans Unicode"/>
                          <a:cs typeface="Lucida Sans Unicode"/>
                        </a:rPr>
                        <a:t> </a:t>
                      </a:r>
                      <a:r>
                        <a:rPr sz="1800" spc="-10" dirty="0">
                          <a:latin typeface="Lucida Sans Unicode"/>
                          <a:cs typeface="Lucida Sans Unicode"/>
                        </a:rPr>
                        <a:t>appointed </a:t>
                      </a:r>
                      <a:r>
                        <a:rPr sz="1800" dirty="0">
                          <a:latin typeface="Lucida Sans Unicode"/>
                          <a:cs typeface="Lucida Sans Unicode"/>
                        </a:rPr>
                        <a:t>by</a:t>
                      </a:r>
                      <a:r>
                        <a:rPr sz="1800" spc="-15" dirty="0">
                          <a:latin typeface="Lucida Sans Unicode"/>
                          <a:cs typeface="Lucida Sans Unicode"/>
                        </a:rPr>
                        <a:t> </a:t>
                      </a:r>
                      <a:r>
                        <a:rPr sz="1800" dirty="0">
                          <a:latin typeface="Lucida Sans Unicode"/>
                          <a:cs typeface="Lucida Sans Unicode"/>
                        </a:rPr>
                        <a:t>the</a:t>
                      </a:r>
                      <a:r>
                        <a:rPr sz="1800" spc="-25" dirty="0">
                          <a:latin typeface="Lucida Sans Unicode"/>
                          <a:cs typeface="Lucida Sans Unicode"/>
                        </a:rPr>
                        <a:t> CG</a:t>
                      </a:r>
                      <a:endParaRPr sz="1800">
                        <a:latin typeface="Lucida Sans Unicode"/>
                        <a:cs typeface="Lucida Sans Unicode"/>
                      </a:endParaRPr>
                    </a:p>
                  </a:txBody>
                  <a:tcPr marL="0" marR="0" marT="133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FF4"/>
                    </a:solidFill>
                  </a:tcPr>
                </a:tc>
                <a:tc>
                  <a:txBody>
                    <a:bodyPr/>
                    <a:lstStyle/>
                    <a:p>
                      <a:pPr marL="92075">
                        <a:lnSpc>
                          <a:spcPct val="100000"/>
                        </a:lnSpc>
                        <a:spcBef>
                          <a:spcPts val="105"/>
                        </a:spcBef>
                      </a:pPr>
                      <a:r>
                        <a:rPr sz="1800" dirty="0">
                          <a:latin typeface="Lucida Sans Unicode"/>
                          <a:cs typeface="Lucida Sans Unicode"/>
                        </a:rPr>
                        <a:t>Appointed</a:t>
                      </a:r>
                      <a:r>
                        <a:rPr sz="1800" spc="-15" dirty="0">
                          <a:latin typeface="Lucida Sans Unicode"/>
                          <a:cs typeface="Lucida Sans Unicode"/>
                        </a:rPr>
                        <a:t> </a:t>
                      </a:r>
                      <a:r>
                        <a:rPr sz="1800" dirty="0">
                          <a:latin typeface="Lucida Sans Unicode"/>
                          <a:cs typeface="Lucida Sans Unicode"/>
                        </a:rPr>
                        <a:t>by</a:t>
                      </a:r>
                      <a:r>
                        <a:rPr sz="1800" spc="-35" dirty="0">
                          <a:latin typeface="Lucida Sans Unicode"/>
                          <a:cs typeface="Lucida Sans Unicode"/>
                        </a:rPr>
                        <a:t> </a:t>
                      </a:r>
                      <a:r>
                        <a:rPr sz="1800" dirty="0">
                          <a:latin typeface="Lucida Sans Unicode"/>
                          <a:cs typeface="Lucida Sans Unicode"/>
                        </a:rPr>
                        <a:t>a</a:t>
                      </a:r>
                      <a:r>
                        <a:rPr sz="1800" spc="-30" dirty="0">
                          <a:latin typeface="Lucida Sans Unicode"/>
                          <a:cs typeface="Lucida Sans Unicode"/>
                        </a:rPr>
                        <a:t> </a:t>
                      </a:r>
                      <a:r>
                        <a:rPr sz="1800" spc="-10" dirty="0">
                          <a:latin typeface="Lucida Sans Unicode"/>
                          <a:cs typeface="Lucida Sans Unicode"/>
                        </a:rPr>
                        <a:t>committee</a:t>
                      </a:r>
                      <a:endParaRPr sz="1800">
                        <a:latin typeface="Lucida Sans Unicode"/>
                        <a:cs typeface="Lucida Sans Unicode"/>
                      </a:endParaRPr>
                    </a:p>
                  </a:txBody>
                  <a:tcPr marL="0" marR="0" marT="133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FF4"/>
                    </a:solidFill>
                  </a:tcPr>
                </a:tc>
              </a:tr>
              <a:tr h="640080">
                <a:tc>
                  <a:txBody>
                    <a:bodyPr/>
                    <a:lstStyle/>
                    <a:p>
                      <a:pPr marL="90805">
                        <a:lnSpc>
                          <a:spcPct val="100000"/>
                        </a:lnSpc>
                        <a:spcBef>
                          <a:spcPts val="105"/>
                        </a:spcBef>
                      </a:pPr>
                      <a:r>
                        <a:rPr sz="1800" dirty="0">
                          <a:latin typeface="Lucida Sans Unicode"/>
                          <a:cs typeface="Lucida Sans Unicode"/>
                        </a:rPr>
                        <a:t>Registration</a:t>
                      </a:r>
                      <a:r>
                        <a:rPr sz="1800" spc="-45" dirty="0">
                          <a:latin typeface="Lucida Sans Unicode"/>
                          <a:cs typeface="Lucida Sans Unicode"/>
                        </a:rPr>
                        <a:t> </a:t>
                      </a:r>
                      <a:r>
                        <a:rPr sz="1800" dirty="0">
                          <a:latin typeface="Lucida Sans Unicode"/>
                          <a:cs typeface="Lucida Sans Unicode"/>
                        </a:rPr>
                        <a:t>of</a:t>
                      </a:r>
                      <a:r>
                        <a:rPr sz="1800" spc="-55" dirty="0">
                          <a:latin typeface="Lucida Sans Unicode"/>
                          <a:cs typeface="Lucida Sans Unicode"/>
                        </a:rPr>
                        <a:t> </a:t>
                      </a:r>
                      <a:r>
                        <a:rPr sz="1800" dirty="0">
                          <a:latin typeface="Lucida Sans Unicode"/>
                          <a:cs typeface="Lucida Sans Unicode"/>
                        </a:rPr>
                        <a:t>agreement</a:t>
                      </a:r>
                      <a:r>
                        <a:rPr sz="1800" spc="-70" dirty="0">
                          <a:latin typeface="Lucida Sans Unicode"/>
                          <a:cs typeface="Lucida Sans Unicode"/>
                        </a:rPr>
                        <a:t> </a:t>
                      </a:r>
                      <a:r>
                        <a:rPr sz="1800" spc="-25" dirty="0">
                          <a:latin typeface="Lucida Sans Unicode"/>
                          <a:cs typeface="Lucida Sans Unicode"/>
                        </a:rPr>
                        <a:t>was</a:t>
                      </a:r>
                      <a:endParaRPr sz="1800">
                        <a:latin typeface="Lucida Sans Unicode"/>
                        <a:cs typeface="Lucida Sans Unicode"/>
                      </a:endParaRPr>
                    </a:p>
                    <a:p>
                      <a:pPr marL="90805">
                        <a:lnSpc>
                          <a:spcPct val="100000"/>
                        </a:lnSpc>
                      </a:pPr>
                      <a:r>
                        <a:rPr sz="1800" spc="-10" dirty="0">
                          <a:latin typeface="Lucida Sans Unicode"/>
                          <a:cs typeface="Lucida Sans Unicode"/>
                        </a:rPr>
                        <a:t>mandatory</a:t>
                      </a:r>
                      <a:endParaRPr sz="1800">
                        <a:latin typeface="Lucida Sans Unicode"/>
                        <a:cs typeface="Lucida Sans Unicode"/>
                      </a:endParaRPr>
                    </a:p>
                  </a:txBody>
                  <a:tcPr marL="0" marR="0" marT="133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DDFE8"/>
                    </a:solidFill>
                  </a:tcPr>
                </a:tc>
                <a:tc>
                  <a:txBody>
                    <a:bodyPr/>
                    <a:lstStyle/>
                    <a:p>
                      <a:pPr marL="92075">
                        <a:lnSpc>
                          <a:spcPct val="100000"/>
                        </a:lnSpc>
                        <a:spcBef>
                          <a:spcPts val="105"/>
                        </a:spcBef>
                      </a:pPr>
                      <a:r>
                        <a:rPr sz="1800" dirty="0">
                          <a:latin typeface="Lucida Sans Unicode"/>
                          <a:cs typeface="Lucida Sans Unicode"/>
                        </a:rPr>
                        <a:t>Not</a:t>
                      </a:r>
                      <a:r>
                        <a:rPr sz="1800" spc="-10" dirty="0">
                          <a:latin typeface="Lucida Sans Unicode"/>
                          <a:cs typeface="Lucida Sans Unicode"/>
                        </a:rPr>
                        <a:t> mandatory</a:t>
                      </a:r>
                      <a:endParaRPr sz="1800">
                        <a:latin typeface="Lucida Sans Unicode"/>
                        <a:cs typeface="Lucida Sans Unicode"/>
                      </a:endParaRPr>
                    </a:p>
                  </a:txBody>
                  <a:tcPr marL="0" marR="0" marT="133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DDFE8"/>
                    </a:solidFill>
                  </a:tcPr>
                </a:tc>
              </a:tr>
              <a:tr h="328930">
                <a:tc>
                  <a:txBody>
                    <a:bodyPr/>
                    <a:lstStyle/>
                    <a:p>
                      <a:pPr marL="90805">
                        <a:lnSpc>
                          <a:spcPct val="100000"/>
                        </a:lnSpc>
                        <a:spcBef>
                          <a:spcPts val="105"/>
                        </a:spcBef>
                      </a:pPr>
                      <a:r>
                        <a:rPr sz="1800" dirty="0">
                          <a:latin typeface="Lucida Sans Unicode"/>
                          <a:cs typeface="Lucida Sans Unicode"/>
                        </a:rPr>
                        <a:t>It</a:t>
                      </a:r>
                      <a:r>
                        <a:rPr sz="1800" spc="-20" dirty="0">
                          <a:latin typeface="Lucida Sans Unicode"/>
                          <a:cs typeface="Lucida Sans Unicode"/>
                        </a:rPr>
                        <a:t> </a:t>
                      </a:r>
                      <a:r>
                        <a:rPr sz="1800" dirty="0">
                          <a:latin typeface="Lucida Sans Unicode"/>
                          <a:cs typeface="Lucida Sans Unicode"/>
                        </a:rPr>
                        <a:t>focuses</a:t>
                      </a:r>
                      <a:r>
                        <a:rPr sz="1800" spc="-20" dirty="0">
                          <a:latin typeface="Lucida Sans Unicode"/>
                          <a:cs typeface="Lucida Sans Unicode"/>
                        </a:rPr>
                        <a:t> </a:t>
                      </a:r>
                      <a:r>
                        <a:rPr sz="1800" dirty="0">
                          <a:latin typeface="Lucida Sans Unicode"/>
                          <a:cs typeface="Lucida Sans Unicode"/>
                        </a:rPr>
                        <a:t>on</a:t>
                      </a:r>
                      <a:r>
                        <a:rPr sz="1800" spc="-20" dirty="0">
                          <a:latin typeface="Lucida Sans Unicode"/>
                          <a:cs typeface="Lucida Sans Unicode"/>
                        </a:rPr>
                        <a:t> </a:t>
                      </a:r>
                      <a:r>
                        <a:rPr sz="1800" dirty="0">
                          <a:latin typeface="Lucida Sans Unicode"/>
                          <a:cs typeface="Lucida Sans Unicode"/>
                        </a:rPr>
                        <a:t>the</a:t>
                      </a:r>
                      <a:r>
                        <a:rPr sz="1800" spc="-20" dirty="0">
                          <a:latin typeface="Lucida Sans Unicode"/>
                          <a:cs typeface="Lucida Sans Unicode"/>
                        </a:rPr>
                        <a:t> </a:t>
                      </a:r>
                      <a:r>
                        <a:rPr sz="1800" dirty="0">
                          <a:latin typeface="Lucida Sans Unicode"/>
                          <a:cs typeface="Lucida Sans Unicode"/>
                        </a:rPr>
                        <a:t>size</a:t>
                      </a:r>
                      <a:r>
                        <a:rPr sz="1800" spc="5" dirty="0">
                          <a:latin typeface="Lucida Sans Unicode"/>
                          <a:cs typeface="Lucida Sans Unicode"/>
                        </a:rPr>
                        <a:t> </a:t>
                      </a:r>
                      <a:r>
                        <a:rPr sz="1800" dirty="0">
                          <a:latin typeface="Lucida Sans Unicode"/>
                          <a:cs typeface="Lucida Sans Unicode"/>
                        </a:rPr>
                        <a:t>of</a:t>
                      </a:r>
                      <a:r>
                        <a:rPr sz="1800" spc="-15" dirty="0">
                          <a:latin typeface="Lucida Sans Unicode"/>
                          <a:cs typeface="Lucida Sans Unicode"/>
                        </a:rPr>
                        <a:t> </a:t>
                      </a:r>
                      <a:r>
                        <a:rPr sz="1800" dirty="0">
                          <a:latin typeface="Lucida Sans Unicode"/>
                          <a:cs typeface="Lucida Sans Unicode"/>
                        </a:rPr>
                        <a:t>the</a:t>
                      </a:r>
                      <a:r>
                        <a:rPr sz="1800" spc="-15" dirty="0">
                          <a:latin typeface="Lucida Sans Unicode"/>
                          <a:cs typeface="Lucida Sans Unicode"/>
                        </a:rPr>
                        <a:t> </a:t>
                      </a:r>
                      <a:r>
                        <a:rPr sz="1800" spc="-20" dirty="0">
                          <a:latin typeface="Lucida Sans Unicode"/>
                          <a:cs typeface="Lucida Sans Unicode"/>
                        </a:rPr>
                        <a:t>firm</a:t>
                      </a:r>
                      <a:endParaRPr sz="1800">
                        <a:latin typeface="Lucida Sans Unicode"/>
                        <a:cs typeface="Lucida Sans Unicode"/>
                      </a:endParaRPr>
                    </a:p>
                  </a:txBody>
                  <a:tcPr marL="0" marR="0" marT="13335" marB="0">
                    <a:lnL w="12700">
                      <a:solidFill>
                        <a:srgbClr val="FFFFFF"/>
                      </a:solidFill>
                      <a:prstDash val="solid"/>
                    </a:lnL>
                    <a:lnR w="12700">
                      <a:solidFill>
                        <a:srgbClr val="FFFFFF"/>
                      </a:solidFill>
                      <a:prstDash val="solid"/>
                    </a:lnR>
                    <a:lnT w="12700">
                      <a:solidFill>
                        <a:srgbClr val="FFFFFF"/>
                      </a:solidFill>
                      <a:prstDash val="solid"/>
                    </a:lnT>
                    <a:solidFill>
                      <a:srgbClr val="E8EFF4"/>
                    </a:solidFill>
                  </a:tcPr>
                </a:tc>
                <a:tc>
                  <a:txBody>
                    <a:bodyPr/>
                    <a:lstStyle/>
                    <a:p>
                      <a:pPr marL="92075">
                        <a:lnSpc>
                          <a:spcPct val="100000"/>
                        </a:lnSpc>
                        <a:spcBef>
                          <a:spcPts val="105"/>
                        </a:spcBef>
                      </a:pPr>
                      <a:r>
                        <a:rPr sz="1800" dirty="0">
                          <a:latin typeface="Lucida Sans Unicode"/>
                          <a:cs typeface="Lucida Sans Unicode"/>
                        </a:rPr>
                        <a:t>It</a:t>
                      </a:r>
                      <a:r>
                        <a:rPr sz="1800" spc="-25" dirty="0">
                          <a:latin typeface="Lucida Sans Unicode"/>
                          <a:cs typeface="Lucida Sans Unicode"/>
                        </a:rPr>
                        <a:t> </a:t>
                      </a:r>
                      <a:r>
                        <a:rPr sz="1800" dirty="0">
                          <a:latin typeface="Lucida Sans Unicode"/>
                          <a:cs typeface="Lucida Sans Unicode"/>
                        </a:rPr>
                        <a:t>focuses</a:t>
                      </a:r>
                      <a:r>
                        <a:rPr sz="1800" spc="-25" dirty="0">
                          <a:latin typeface="Lucida Sans Unicode"/>
                          <a:cs typeface="Lucida Sans Unicode"/>
                        </a:rPr>
                        <a:t> </a:t>
                      </a:r>
                      <a:r>
                        <a:rPr sz="1800" dirty="0">
                          <a:latin typeface="Lucida Sans Unicode"/>
                          <a:cs typeface="Lucida Sans Unicode"/>
                        </a:rPr>
                        <a:t>on</a:t>
                      </a:r>
                      <a:r>
                        <a:rPr sz="1800" spc="-25" dirty="0">
                          <a:latin typeface="Lucida Sans Unicode"/>
                          <a:cs typeface="Lucida Sans Unicode"/>
                        </a:rPr>
                        <a:t> </a:t>
                      </a:r>
                      <a:r>
                        <a:rPr sz="1800" dirty="0">
                          <a:latin typeface="Lucida Sans Unicode"/>
                          <a:cs typeface="Lucida Sans Unicode"/>
                        </a:rPr>
                        <a:t>the</a:t>
                      </a:r>
                      <a:r>
                        <a:rPr sz="1800" spc="-20" dirty="0">
                          <a:latin typeface="Lucida Sans Unicode"/>
                          <a:cs typeface="Lucida Sans Unicode"/>
                        </a:rPr>
                        <a:t> </a:t>
                      </a:r>
                      <a:r>
                        <a:rPr sz="1800" dirty="0">
                          <a:latin typeface="Lucida Sans Unicode"/>
                          <a:cs typeface="Lucida Sans Unicode"/>
                        </a:rPr>
                        <a:t>structure</a:t>
                      </a:r>
                      <a:r>
                        <a:rPr sz="1800" spc="5" dirty="0">
                          <a:latin typeface="Lucida Sans Unicode"/>
                          <a:cs typeface="Lucida Sans Unicode"/>
                        </a:rPr>
                        <a:t> </a:t>
                      </a:r>
                      <a:r>
                        <a:rPr sz="1800" dirty="0">
                          <a:latin typeface="Lucida Sans Unicode"/>
                          <a:cs typeface="Lucida Sans Unicode"/>
                        </a:rPr>
                        <a:t>not</a:t>
                      </a:r>
                      <a:r>
                        <a:rPr sz="1800" spc="-25" dirty="0">
                          <a:latin typeface="Lucida Sans Unicode"/>
                          <a:cs typeface="Lucida Sans Unicode"/>
                        </a:rPr>
                        <a:t> </a:t>
                      </a:r>
                      <a:r>
                        <a:rPr sz="1800" spc="-20" dirty="0">
                          <a:latin typeface="Lucida Sans Unicode"/>
                          <a:cs typeface="Lucida Sans Unicode"/>
                        </a:rPr>
                        <a:t>size</a:t>
                      </a:r>
                      <a:endParaRPr sz="1800">
                        <a:latin typeface="Lucida Sans Unicode"/>
                        <a:cs typeface="Lucida Sans Unicode"/>
                      </a:endParaRPr>
                    </a:p>
                  </a:txBody>
                  <a:tcPr marL="0" marR="0" marT="13335" marB="0">
                    <a:lnL w="12700">
                      <a:solidFill>
                        <a:srgbClr val="FFFFFF"/>
                      </a:solidFill>
                      <a:prstDash val="solid"/>
                    </a:lnL>
                    <a:lnR w="12700">
                      <a:solidFill>
                        <a:srgbClr val="FFFFFF"/>
                      </a:solidFill>
                      <a:prstDash val="solid"/>
                    </a:lnR>
                    <a:lnT w="12700">
                      <a:solidFill>
                        <a:srgbClr val="FFFFFF"/>
                      </a:solidFill>
                      <a:prstDash val="solid"/>
                    </a:lnT>
                    <a:solidFill>
                      <a:srgbClr val="E8EFF4"/>
                    </a:solidFill>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8468" y="804418"/>
            <a:ext cx="8295640" cy="5089525"/>
          </a:xfrm>
          <a:prstGeom prst="rect">
            <a:avLst/>
          </a:prstGeom>
        </p:spPr>
        <p:txBody>
          <a:bodyPr vert="horz" wrap="square" lIns="0" tIns="36830" rIns="0" bIns="0" rtlCol="0">
            <a:spAutoFit/>
          </a:bodyPr>
          <a:lstStyle/>
          <a:p>
            <a:pPr marL="12700">
              <a:lnSpc>
                <a:spcPct val="100000"/>
              </a:lnSpc>
              <a:spcBef>
                <a:spcPts val="290"/>
              </a:spcBef>
              <a:tabLst>
                <a:tab pos="268605" algn="l"/>
              </a:tabLst>
            </a:pPr>
            <a:r>
              <a:rPr sz="1200" spc="245" dirty="0">
                <a:solidFill>
                  <a:srgbClr val="2CA1BE"/>
                </a:solidFill>
                <a:latin typeface="Microsoft Sans Serif"/>
                <a:cs typeface="Microsoft Sans Serif"/>
              </a:rPr>
              <a:t>🞂</a:t>
            </a:r>
            <a:r>
              <a:rPr sz="1200" dirty="0">
                <a:solidFill>
                  <a:srgbClr val="2CA1BE"/>
                </a:solidFill>
                <a:latin typeface="Microsoft Sans Serif"/>
                <a:cs typeface="Microsoft Sans Serif"/>
              </a:rPr>
              <a:t>​	</a:t>
            </a:r>
            <a:r>
              <a:rPr sz="1800" spc="-10" dirty="0">
                <a:latin typeface="Times New Roman"/>
                <a:cs typeface="Times New Roman"/>
              </a:rPr>
              <a:t>ANTI-COMPETITIVE</a:t>
            </a:r>
            <a:r>
              <a:rPr sz="1800" spc="-95" dirty="0">
                <a:latin typeface="Times New Roman"/>
                <a:cs typeface="Times New Roman"/>
              </a:rPr>
              <a:t> </a:t>
            </a:r>
            <a:r>
              <a:rPr sz="1800" dirty="0">
                <a:latin typeface="Times New Roman"/>
                <a:cs typeface="Times New Roman"/>
              </a:rPr>
              <a:t>AGREEMENTS-</a:t>
            </a:r>
            <a:r>
              <a:rPr sz="1800" spc="-10" dirty="0">
                <a:latin typeface="Times New Roman"/>
                <a:cs typeface="Times New Roman"/>
              </a:rPr>
              <a:t> </a:t>
            </a:r>
            <a:r>
              <a:rPr sz="1800" dirty="0">
                <a:latin typeface="Times New Roman"/>
                <a:cs typeface="Times New Roman"/>
              </a:rPr>
              <a:t>(SECTION </a:t>
            </a:r>
            <a:r>
              <a:rPr sz="1800" spc="-25" dirty="0">
                <a:latin typeface="Times New Roman"/>
                <a:cs typeface="Times New Roman"/>
              </a:rPr>
              <a:t>3)</a:t>
            </a:r>
            <a:endParaRPr sz="1800">
              <a:latin typeface="Times New Roman"/>
              <a:cs typeface="Times New Roman"/>
            </a:endParaRPr>
          </a:p>
          <a:p>
            <a:pPr marL="354965" indent="-342265">
              <a:lnSpc>
                <a:spcPct val="100000"/>
              </a:lnSpc>
              <a:spcBef>
                <a:spcPts val="190"/>
              </a:spcBef>
              <a:buClr>
                <a:srgbClr val="2CA1BE"/>
              </a:buClr>
              <a:buSzPct val="66666"/>
              <a:buAutoNum type="arabicPeriod"/>
              <a:tabLst>
                <a:tab pos="354965" algn="l"/>
              </a:tabLst>
            </a:pPr>
            <a:r>
              <a:rPr sz="1800" dirty="0">
                <a:latin typeface="Times New Roman"/>
                <a:cs typeface="Times New Roman"/>
              </a:rPr>
              <a:t>Price</a:t>
            </a:r>
            <a:r>
              <a:rPr sz="1800" spc="-40" dirty="0">
                <a:latin typeface="Times New Roman"/>
                <a:cs typeface="Times New Roman"/>
              </a:rPr>
              <a:t> </a:t>
            </a:r>
            <a:r>
              <a:rPr sz="1800" spc="-10" dirty="0">
                <a:latin typeface="Times New Roman"/>
                <a:cs typeface="Times New Roman"/>
              </a:rPr>
              <a:t>Fixing</a:t>
            </a:r>
            <a:endParaRPr sz="1800">
              <a:latin typeface="Times New Roman"/>
              <a:cs typeface="Times New Roman"/>
            </a:endParaRPr>
          </a:p>
          <a:p>
            <a:pPr marL="354965" indent="-342265">
              <a:lnSpc>
                <a:spcPct val="100000"/>
              </a:lnSpc>
              <a:spcBef>
                <a:spcPts val="180"/>
              </a:spcBef>
              <a:buClr>
                <a:srgbClr val="2CA1BE"/>
              </a:buClr>
              <a:buSzPct val="66666"/>
              <a:buAutoNum type="arabicPeriod"/>
              <a:tabLst>
                <a:tab pos="354965" algn="l"/>
              </a:tabLst>
            </a:pPr>
            <a:r>
              <a:rPr sz="1800" dirty="0">
                <a:latin typeface="Times New Roman"/>
                <a:cs typeface="Times New Roman"/>
              </a:rPr>
              <a:t>Control</a:t>
            </a:r>
            <a:r>
              <a:rPr sz="1800" spc="-25" dirty="0">
                <a:latin typeface="Times New Roman"/>
                <a:cs typeface="Times New Roman"/>
              </a:rPr>
              <a:t> </a:t>
            </a:r>
            <a:r>
              <a:rPr sz="1800" dirty="0">
                <a:latin typeface="Times New Roman"/>
                <a:cs typeface="Times New Roman"/>
              </a:rPr>
              <a:t>Quantities</a:t>
            </a:r>
            <a:r>
              <a:rPr sz="1800" spc="-45" dirty="0">
                <a:latin typeface="Times New Roman"/>
                <a:cs typeface="Times New Roman"/>
              </a:rPr>
              <a:t> </a:t>
            </a:r>
            <a:r>
              <a:rPr sz="1800" dirty="0">
                <a:latin typeface="Times New Roman"/>
                <a:cs typeface="Times New Roman"/>
              </a:rPr>
              <a:t>Of</a:t>
            </a:r>
            <a:r>
              <a:rPr sz="1800" spc="-25" dirty="0">
                <a:latin typeface="Times New Roman"/>
                <a:cs typeface="Times New Roman"/>
              </a:rPr>
              <a:t> </a:t>
            </a:r>
            <a:r>
              <a:rPr sz="1800" spc="-10" dirty="0">
                <a:latin typeface="Times New Roman"/>
                <a:cs typeface="Times New Roman"/>
              </a:rPr>
              <a:t>Production</a:t>
            </a:r>
            <a:endParaRPr sz="1800">
              <a:latin typeface="Times New Roman"/>
              <a:cs typeface="Times New Roman"/>
            </a:endParaRPr>
          </a:p>
          <a:p>
            <a:pPr marL="354965" indent="-342265">
              <a:lnSpc>
                <a:spcPct val="100000"/>
              </a:lnSpc>
              <a:spcBef>
                <a:spcPts val="185"/>
              </a:spcBef>
              <a:buClr>
                <a:srgbClr val="2CA1BE"/>
              </a:buClr>
              <a:buSzPct val="66666"/>
              <a:buAutoNum type="arabicPeriod"/>
              <a:tabLst>
                <a:tab pos="354965" algn="l"/>
              </a:tabLst>
            </a:pPr>
            <a:r>
              <a:rPr sz="1800" dirty="0">
                <a:latin typeface="Times New Roman"/>
                <a:cs typeface="Times New Roman"/>
              </a:rPr>
              <a:t>Share</a:t>
            </a:r>
            <a:r>
              <a:rPr sz="1800" spc="-45" dirty="0">
                <a:latin typeface="Times New Roman"/>
                <a:cs typeface="Times New Roman"/>
              </a:rPr>
              <a:t> </a:t>
            </a:r>
            <a:r>
              <a:rPr sz="1800" dirty="0">
                <a:latin typeface="Times New Roman"/>
                <a:cs typeface="Times New Roman"/>
              </a:rPr>
              <a:t>Sources</a:t>
            </a:r>
            <a:r>
              <a:rPr sz="1800" spc="-35" dirty="0">
                <a:latin typeface="Times New Roman"/>
                <a:cs typeface="Times New Roman"/>
              </a:rPr>
              <a:t> </a:t>
            </a:r>
            <a:r>
              <a:rPr sz="1800" dirty="0">
                <a:latin typeface="Times New Roman"/>
                <a:cs typeface="Times New Roman"/>
              </a:rPr>
              <a:t>Of</a:t>
            </a:r>
            <a:r>
              <a:rPr sz="1800" spc="-35" dirty="0">
                <a:latin typeface="Times New Roman"/>
                <a:cs typeface="Times New Roman"/>
              </a:rPr>
              <a:t> </a:t>
            </a:r>
            <a:r>
              <a:rPr sz="1800" spc="-10" dirty="0">
                <a:latin typeface="Times New Roman"/>
                <a:cs typeface="Times New Roman"/>
              </a:rPr>
              <a:t>Supply</a:t>
            </a:r>
            <a:endParaRPr sz="1800">
              <a:latin typeface="Times New Roman"/>
              <a:cs typeface="Times New Roman"/>
            </a:endParaRPr>
          </a:p>
          <a:p>
            <a:pPr marL="354965" indent="-342265">
              <a:lnSpc>
                <a:spcPct val="100000"/>
              </a:lnSpc>
              <a:spcBef>
                <a:spcPts val="190"/>
              </a:spcBef>
              <a:buClr>
                <a:srgbClr val="2CA1BE"/>
              </a:buClr>
              <a:buSzPct val="66666"/>
              <a:buAutoNum type="arabicPeriod"/>
              <a:tabLst>
                <a:tab pos="354965" algn="l"/>
              </a:tabLst>
            </a:pPr>
            <a:r>
              <a:rPr sz="1800" dirty="0">
                <a:latin typeface="Times New Roman"/>
                <a:cs typeface="Times New Roman"/>
              </a:rPr>
              <a:t>Bid </a:t>
            </a:r>
            <a:r>
              <a:rPr sz="1800" spc="-10" dirty="0">
                <a:latin typeface="Times New Roman"/>
                <a:cs typeface="Times New Roman"/>
              </a:rPr>
              <a:t>Rigging</a:t>
            </a:r>
            <a:endParaRPr sz="1800">
              <a:latin typeface="Times New Roman"/>
              <a:cs typeface="Times New Roman"/>
            </a:endParaRPr>
          </a:p>
          <a:p>
            <a:pPr>
              <a:lnSpc>
                <a:spcPct val="100000"/>
              </a:lnSpc>
              <a:spcBef>
                <a:spcPts val="450"/>
              </a:spcBef>
            </a:pPr>
            <a:endParaRPr sz="1800">
              <a:latin typeface="Times New Roman"/>
              <a:cs typeface="Times New Roman"/>
            </a:endParaRPr>
          </a:p>
          <a:p>
            <a:pPr marL="12700">
              <a:lnSpc>
                <a:spcPct val="100000"/>
              </a:lnSpc>
              <a:spcBef>
                <a:spcPts val="5"/>
              </a:spcBef>
              <a:tabLst>
                <a:tab pos="268605" algn="l"/>
              </a:tabLst>
            </a:pPr>
            <a:r>
              <a:rPr sz="1200" spc="245" dirty="0">
                <a:solidFill>
                  <a:srgbClr val="2CA1BE"/>
                </a:solidFill>
                <a:latin typeface="Microsoft Sans Serif"/>
                <a:cs typeface="Microsoft Sans Serif"/>
              </a:rPr>
              <a:t>🞂</a:t>
            </a:r>
            <a:r>
              <a:rPr sz="1200" dirty="0">
                <a:solidFill>
                  <a:srgbClr val="2CA1BE"/>
                </a:solidFill>
                <a:latin typeface="Microsoft Sans Serif"/>
                <a:cs typeface="Microsoft Sans Serif"/>
              </a:rPr>
              <a:t>​	</a:t>
            </a:r>
            <a:r>
              <a:rPr sz="1800" dirty="0">
                <a:latin typeface="Times New Roman"/>
                <a:cs typeface="Times New Roman"/>
              </a:rPr>
              <a:t>ABUSE</a:t>
            </a:r>
            <a:r>
              <a:rPr sz="1800" spc="-20" dirty="0">
                <a:latin typeface="Times New Roman"/>
                <a:cs typeface="Times New Roman"/>
              </a:rPr>
              <a:t> </a:t>
            </a:r>
            <a:r>
              <a:rPr sz="1800" dirty="0">
                <a:latin typeface="Times New Roman"/>
                <a:cs typeface="Times New Roman"/>
              </a:rPr>
              <a:t>OF</a:t>
            </a:r>
            <a:r>
              <a:rPr sz="1800" spc="-25" dirty="0">
                <a:latin typeface="Times New Roman"/>
                <a:cs typeface="Times New Roman"/>
              </a:rPr>
              <a:t> </a:t>
            </a:r>
            <a:r>
              <a:rPr sz="1800" dirty="0">
                <a:latin typeface="Times New Roman"/>
                <a:cs typeface="Times New Roman"/>
              </a:rPr>
              <a:t>DOMINANCE-</a:t>
            </a:r>
            <a:r>
              <a:rPr sz="1800" spc="10" dirty="0">
                <a:latin typeface="Times New Roman"/>
                <a:cs typeface="Times New Roman"/>
              </a:rPr>
              <a:t> </a:t>
            </a:r>
            <a:r>
              <a:rPr sz="1800" dirty="0">
                <a:latin typeface="Times New Roman"/>
                <a:cs typeface="Times New Roman"/>
              </a:rPr>
              <a:t>(SECTION</a:t>
            </a:r>
            <a:r>
              <a:rPr sz="1800" spc="-25" dirty="0">
                <a:latin typeface="Times New Roman"/>
                <a:cs typeface="Times New Roman"/>
              </a:rPr>
              <a:t> 4)</a:t>
            </a:r>
            <a:endParaRPr sz="1800">
              <a:latin typeface="Times New Roman"/>
              <a:cs typeface="Times New Roman"/>
            </a:endParaRPr>
          </a:p>
          <a:p>
            <a:pPr marL="354965" indent="-342265">
              <a:lnSpc>
                <a:spcPct val="100000"/>
              </a:lnSpc>
              <a:spcBef>
                <a:spcPts val="190"/>
              </a:spcBef>
              <a:buClr>
                <a:srgbClr val="2CA1BE"/>
              </a:buClr>
              <a:buSzPct val="66666"/>
              <a:buAutoNum type="arabicPeriod"/>
              <a:tabLst>
                <a:tab pos="354965" algn="l"/>
              </a:tabLst>
            </a:pPr>
            <a:r>
              <a:rPr sz="1800" dirty="0">
                <a:latin typeface="Times New Roman"/>
                <a:cs typeface="Times New Roman"/>
              </a:rPr>
              <a:t>Imposing</a:t>
            </a:r>
            <a:r>
              <a:rPr sz="1800" spc="-20" dirty="0">
                <a:latin typeface="Times New Roman"/>
                <a:cs typeface="Times New Roman"/>
              </a:rPr>
              <a:t> </a:t>
            </a:r>
            <a:r>
              <a:rPr sz="1800" dirty="0">
                <a:latin typeface="Times New Roman"/>
                <a:cs typeface="Times New Roman"/>
              </a:rPr>
              <a:t>Unfair</a:t>
            </a:r>
            <a:r>
              <a:rPr sz="1800" spc="-20" dirty="0">
                <a:latin typeface="Times New Roman"/>
                <a:cs typeface="Times New Roman"/>
              </a:rPr>
              <a:t> </a:t>
            </a:r>
            <a:r>
              <a:rPr sz="1800" spc="-10" dirty="0">
                <a:latin typeface="Times New Roman"/>
                <a:cs typeface="Times New Roman"/>
              </a:rPr>
              <a:t>Conditions</a:t>
            </a:r>
            <a:endParaRPr sz="1800">
              <a:latin typeface="Times New Roman"/>
              <a:cs typeface="Times New Roman"/>
            </a:endParaRPr>
          </a:p>
          <a:p>
            <a:pPr marL="354965" indent="-342265">
              <a:lnSpc>
                <a:spcPct val="100000"/>
              </a:lnSpc>
              <a:spcBef>
                <a:spcPts val="180"/>
              </a:spcBef>
              <a:buClr>
                <a:srgbClr val="2CA1BE"/>
              </a:buClr>
              <a:buSzPct val="66666"/>
              <a:buAutoNum type="arabicPeriod"/>
              <a:tabLst>
                <a:tab pos="354965" algn="l"/>
              </a:tabLst>
            </a:pPr>
            <a:r>
              <a:rPr sz="1800" dirty="0">
                <a:latin typeface="Times New Roman"/>
                <a:cs typeface="Times New Roman"/>
              </a:rPr>
              <a:t>Limiting</a:t>
            </a:r>
            <a:r>
              <a:rPr sz="1800" spc="-40" dirty="0">
                <a:latin typeface="Times New Roman"/>
                <a:cs typeface="Times New Roman"/>
              </a:rPr>
              <a:t> </a:t>
            </a:r>
            <a:r>
              <a:rPr sz="1800" dirty="0">
                <a:latin typeface="Times New Roman"/>
                <a:cs typeface="Times New Roman"/>
              </a:rPr>
              <a:t>Or</a:t>
            </a:r>
            <a:r>
              <a:rPr sz="1800" spc="-25" dirty="0">
                <a:latin typeface="Times New Roman"/>
                <a:cs typeface="Times New Roman"/>
              </a:rPr>
              <a:t> </a:t>
            </a:r>
            <a:r>
              <a:rPr sz="1800" dirty="0">
                <a:latin typeface="Times New Roman"/>
                <a:cs typeface="Times New Roman"/>
              </a:rPr>
              <a:t>Restricting</a:t>
            </a:r>
            <a:r>
              <a:rPr sz="1800" spc="-45" dirty="0">
                <a:latin typeface="Times New Roman"/>
                <a:cs typeface="Times New Roman"/>
              </a:rPr>
              <a:t> </a:t>
            </a:r>
            <a:r>
              <a:rPr sz="1800" spc="-10" dirty="0">
                <a:latin typeface="Times New Roman"/>
                <a:cs typeface="Times New Roman"/>
              </a:rPr>
              <a:t>Production</a:t>
            </a:r>
            <a:endParaRPr sz="1800">
              <a:latin typeface="Times New Roman"/>
              <a:cs typeface="Times New Roman"/>
            </a:endParaRPr>
          </a:p>
          <a:p>
            <a:pPr marL="354965" indent="-342265">
              <a:lnSpc>
                <a:spcPct val="100000"/>
              </a:lnSpc>
              <a:spcBef>
                <a:spcPts val="180"/>
              </a:spcBef>
              <a:buClr>
                <a:srgbClr val="2CA1BE"/>
              </a:buClr>
              <a:buSzPct val="66666"/>
              <a:buAutoNum type="arabicPeriod"/>
              <a:tabLst>
                <a:tab pos="354965" algn="l"/>
              </a:tabLst>
            </a:pPr>
            <a:r>
              <a:rPr sz="1800" dirty="0">
                <a:latin typeface="Times New Roman"/>
                <a:cs typeface="Times New Roman"/>
              </a:rPr>
              <a:t>Denial</a:t>
            </a:r>
            <a:r>
              <a:rPr sz="1800" spc="-40" dirty="0">
                <a:latin typeface="Times New Roman"/>
                <a:cs typeface="Times New Roman"/>
              </a:rPr>
              <a:t> </a:t>
            </a:r>
            <a:r>
              <a:rPr sz="1800" dirty="0">
                <a:latin typeface="Times New Roman"/>
                <a:cs typeface="Times New Roman"/>
              </a:rPr>
              <a:t>Of</a:t>
            </a:r>
            <a:r>
              <a:rPr sz="1800" spc="-15" dirty="0">
                <a:latin typeface="Times New Roman"/>
                <a:cs typeface="Times New Roman"/>
              </a:rPr>
              <a:t> </a:t>
            </a:r>
            <a:r>
              <a:rPr sz="1800" spc="-10" dirty="0">
                <a:latin typeface="Times New Roman"/>
                <a:cs typeface="Times New Roman"/>
              </a:rPr>
              <a:t>Market</a:t>
            </a:r>
            <a:r>
              <a:rPr sz="1800" spc="-100" dirty="0">
                <a:latin typeface="Times New Roman"/>
                <a:cs typeface="Times New Roman"/>
              </a:rPr>
              <a:t> </a:t>
            </a:r>
            <a:r>
              <a:rPr sz="1800" spc="-10" dirty="0">
                <a:latin typeface="Times New Roman"/>
                <a:cs typeface="Times New Roman"/>
              </a:rPr>
              <a:t>Access</a:t>
            </a:r>
            <a:endParaRPr sz="1800">
              <a:latin typeface="Times New Roman"/>
              <a:cs typeface="Times New Roman"/>
            </a:endParaRPr>
          </a:p>
          <a:p>
            <a:pPr marL="354965" indent="-342265">
              <a:lnSpc>
                <a:spcPct val="100000"/>
              </a:lnSpc>
              <a:spcBef>
                <a:spcPts val="195"/>
              </a:spcBef>
              <a:buClr>
                <a:srgbClr val="2CA1BE"/>
              </a:buClr>
              <a:buSzPct val="66666"/>
              <a:buAutoNum type="arabicPeriod"/>
              <a:tabLst>
                <a:tab pos="354965" algn="l"/>
              </a:tabLst>
            </a:pPr>
            <a:r>
              <a:rPr sz="1800" dirty="0">
                <a:latin typeface="Times New Roman"/>
                <a:cs typeface="Times New Roman"/>
              </a:rPr>
              <a:t>Using</a:t>
            </a:r>
            <a:r>
              <a:rPr sz="1800" spc="-114" dirty="0">
                <a:latin typeface="Times New Roman"/>
                <a:cs typeface="Times New Roman"/>
              </a:rPr>
              <a:t> </a:t>
            </a:r>
            <a:r>
              <a:rPr sz="1800" spc="-20" dirty="0">
                <a:latin typeface="Times New Roman"/>
                <a:cs typeface="Times New Roman"/>
              </a:rPr>
              <a:t>A</a:t>
            </a:r>
            <a:r>
              <a:rPr sz="1800" spc="-110" dirty="0">
                <a:latin typeface="Times New Roman"/>
                <a:cs typeface="Times New Roman"/>
              </a:rPr>
              <a:t> </a:t>
            </a:r>
            <a:r>
              <a:rPr sz="1800" dirty="0">
                <a:latin typeface="Times New Roman"/>
                <a:cs typeface="Times New Roman"/>
              </a:rPr>
              <a:t>Dominant</a:t>
            </a:r>
            <a:r>
              <a:rPr sz="1800" spc="-60" dirty="0">
                <a:latin typeface="Times New Roman"/>
                <a:cs typeface="Times New Roman"/>
              </a:rPr>
              <a:t> </a:t>
            </a:r>
            <a:r>
              <a:rPr sz="1800" dirty="0">
                <a:latin typeface="Times New Roman"/>
                <a:cs typeface="Times New Roman"/>
              </a:rPr>
              <a:t>Position</a:t>
            </a:r>
            <a:r>
              <a:rPr sz="1800" spc="-75" dirty="0">
                <a:latin typeface="Times New Roman"/>
                <a:cs typeface="Times New Roman"/>
              </a:rPr>
              <a:t> </a:t>
            </a:r>
            <a:r>
              <a:rPr sz="1800" spc="-30" dirty="0">
                <a:latin typeface="Times New Roman"/>
                <a:cs typeface="Times New Roman"/>
              </a:rPr>
              <a:t>To</a:t>
            </a:r>
            <a:r>
              <a:rPr sz="1800" spc="-40" dirty="0">
                <a:latin typeface="Times New Roman"/>
                <a:cs typeface="Times New Roman"/>
              </a:rPr>
              <a:t> </a:t>
            </a:r>
            <a:r>
              <a:rPr sz="1800" dirty="0">
                <a:latin typeface="Times New Roman"/>
                <a:cs typeface="Times New Roman"/>
              </a:rPr>
              <a:t>Protect</a:t>
            </a:r>
            <a:r>
              <a:rPr sz="1800" spc="-50" dirty="0">
                <a:latin typeface="Times New Roman"/>
                <a:cs typeface="Times New Roman"/>
              </a:rPr>
              <a:t> </a:t>
            </a:r>
            <a:r>
              <a:rPr sz="1800" spc="-10" dirty="0">
                <a:latin typeface="Times New Roman"/>
                <a:cs typeface="Times New Roman"/>
              </a:rPr>
              <a:t>Others</a:t>
            </a:r>
            <a:endParaRPr sz="1800">
              <a:latin typeface="Times New Roman"/>
              <a:cs typeface="Times New Roman"/>
            </a:endParaRPr>
          </a:p>
          <a:p>
            <a:pPr marL="354965" indent="-342265">
              <a:lnSpc>
                <a:spcPct val="100000"/>
              </a:lnSpc>
              <a:spcBef>
                <a:spcPts val="180"/>
              </a:spcBef>
              <a:buClr>
                <a:srgbClr val="2CA1BE"/>
              </a:buClr>
              <a:buSzPct val="66666"/>
              <a:buAutoNum type="arabicPeriod"/>
              <a:tabLst>
                <a:tab pos="354965" algn="l"/>
              </a:tabLst>
            </a:pPr>
            <a:r>
              <a:rPr sz="1800" dirty="0">
                <a:latin typeface="Times New Roman"/>
                <a:cs typeface="Times New Roman"/>
              </a:rPr>
              <a:t>Making</a:t>
            </a:r>
            <a:r>
              <a:rPr sz="1800" spc="-114" dirty="0">
                <a:latin typeface="Times New Roman"/>
                <a:cs typeface="Times New Roman"/>
              </a:rPr>
              <a:t> </a:t>
            </a:r>
            <a:r>
              <a:rPr sz="1800" dirty="0">
                <a:latin typeface="Times New Roman"/>
                <a:cs typeface="Times New Roman"/>
              </a:rPr>
              <a:t>Any</a:t>
            </a:r>
            <a:r>
              <a:rPr sz="1800" spc="-30" dirty="0">
                <a:latin typeface="Times New Roman"/>
                <a:cs typeface="Times New Roman"/>
              </a:rPr>
              <a:t> </a:t>
            </a:r>
            <a:r>
              <a:rPr sz="1800" dirty="0">
                <a:latin typeface="Times New Roman"/>
                <a:cs typeface="Times New Roman"/>
              </a:rPr>
              <a:t>Contract</a:t>
            </a:r>
            <a:r>
              <a:rPr sz="1800" spc="-35" dirty="0">
                <a:latin typeface="Times New Roman"/>
                <a:cs typeface="Times New Roman"/>
              </a:rPr>
              <a:t> </a:t>
            </a:r>
            <a:r>
              <a:rPr sz="1800" spc="-10" dirty="0">
                <a:latin typeface="Times New Roman"/>
                <a:cs typeface="Times New Roman"/>
              </a:rPr>
              <a:t>Unrelated</a:t>
            </a:r>
            <a:r>
              <a:rPr sz="1800" spc="-70" dirty="0">
                <a:latin typeface="Times New Roman"/>
                <a:cs typeface="Times New Roman"/>
              </a:rPr>
              <a:t> </a:t>
            </a:r>
            <a:r>
              <a:rPr sz="1800" spc="-30" dirty="0">
                <a:latin typeface="Times New Roman"/>
                <a:cs typeface="Times New Roman"/>
              </a:rPr>
              <a:t>To </a:t>
            </a:r>
            <a:r>
              <a:rPr sz="1800" spc="-10" dirty="0">
                <a:latin typeface="Times New Roman"/>
                <a:cs typeface="Times New Roman"/>
              </a:rPr>
              <a:t>Subject</a:t>
            </a:r>
            <a:endParaRPr sz="1800">
              <a:latin typeface="Times New Roman"/>
              <a:cs typeface="Times New Roman"/>
            </a:endParaRPr>
          </a:p>
          <a:p>
            <a:pPr>
              <a:lnSpc>
                <a:spcPct val="100000"/>
              </a:lnSpc>
              <a:spcBef>
                <a:spcPts val="465"/>
              </a:spcBef>
            </a:pPr>
            <a:endParaRPr sz="1800">
              <a:latin typeface="Times New Roman"/>
              <a:cs typeface="Times New Roman"/>
            </a:endParaRPr>
          </a:p>
          <a:p>
            <a:pPr marL="12700">
              <a:lnSpc>
                <a:spcPct val="100000"/>
              </a:lnSpc>
              <a:tabLst>
                <a:tab pos="268605" algn="l"/>
              </a:tabLst>
            </a:pPr>
            <a:r>
              <a:rPr sz="1200" spc="245" dirty="0">
                <a:solidFill>
                  <a:srgbClr val="2CA1BE"/>
                </a:solidFill>
                <a:latin typeface="Microsoft Sans Serif"/>
                <a:cs typeface="Microsoft Sans Serif"/>
              </a:rPr>
              <a:t>🞂</a:t>
            </a:r>
            <a:r>
              <a:rPr sz="1200" dirty="0">
                <a:solidFill>
                  <a:srgbClr val="2CA1BE"/>
                </a:solidFill>
                <a:latin typeface="Microsoft Sans Serif"/>
                <a:cs typeface="Microsoft Sans Serif"/>
              </a:rPr>
              <a:t>​	</a:t>
            </a:r>
            <a:r>
              <a:rPr sz="1800" spc="-25" dirty="0">
                <a:latin typeface="Times New Roman"/>
                <a:cs typeface="Times New Roman"/>
              </a:rPr>
              <a:t>COMBINATIONS</a:t>
            </a:r>
            <a:r>
              <a:rPr sz="1800" spc="5" dirty="0">
                <a:latin typeface="Times New Roman"/>
                <a:cs typeface="Times New Roman"/>
              </a:rPr>
              <a:t> </a:t>
            </a:r>
            <a:r>
              <a:rPr sz="1800" dirty="0">
                <a:latin typeface="Times New Roman"/>
                <a:cs typeface="Times New Roman"/>
              </a:rPr>
              <a:t>&amp;</a:t>
            </a:r>
            <a:r>
              <a:rPr sz="1800" spc="-10" dirty="0">
                <a:latin typeface="Times New Roman"/>
                <a:cs typeface="Times New Roman"/>
              </a:rPr>
              <a:t> </a:t>
            </a:r>
            <a:r>
              <a:rPr sz="1800" spc="-25" dirty="0">
                <a:latin typeface="Times New Roman"/>
                <a:cs typeface="Times New Roman"/>
              </a:rPr>
              <a:t>REGULATION(M&amp;As)-</a:t>
            </a:r>
            <a:r>
              <a:rPr sz="1800" spc="10" dirty="0">
                <a:latin typeface="Times New Roman"/>
                <a:cs typeface="Times New Roman"/>
              </a:rPr>
              <a:t> </a:t>
            </a:r>
            <a:r>
              <a:rPr sz="1800" dirty="0">
                <a:latin typeface="Times New Roman"/>
                <a:cs typeface="Times New Roman"/>
              </a:rPr>
              <a:t>(SECTION</a:t>
            </a:r>
            <a:r>
              <a:rPr sz="1800" spc="-5" dirty="0">
                <a:latin typeface="Times New Roman"/>
                <a:cs typeface="Times New Roman"/>
              </a:rPr>
              <a:t> </a:t>
            </a:r>
            <a:r>
              <a:rPr sz="1800" spc="-25" dirty="0">
                <a:latin typeface="Times New Roman"/>
                <a:cs typeface="Times New Roman"/>
              </a:rPr>
              <a:t>5)</a:t>
            </a:r>
            <a:endParaRPr sz="1800">
              <a:latin typeface="Times New Roman"/>
              <a:cs typeface="Times New Roman"/>
            </a:endParaRPr>
          </a:p>
          <a:p>
            <a:pPr marL="354965" indent="-342265">
              <a:lnSpc>
                <a:spcPct val="100000"/>
              </a:lnSpc>
              <a:spcBef>
                <a:spcPts val="180"/>
              </a:spcBef>
              <a:buClr>
                <a:srgbClr val="2CA1BE"/>
              </a:buClr>
              <a:buSzPct val="66666"/>
              <a:buAutoNum type="arabicPeriod"/>
              <a:tabLst>
                <a:tab pos="354965" algn="l"/>
              </a:tabLst>
            </a:pPr>
            <a:r>
              <a:rPr sz="1800" dirty="0">
                <a:latin typeface="Times New Roman"/>
                <a:cs typeface="Times New Roman"/>
              </a:rPr>
              <a:t>Acquisition</a:t>
            </a:r>
            <a:r>
              <a:rPr sz="1800" spc="-60" dirty="0">
                <a:latin typeface="Times New Roman"/>
                <a:cs typeface="Times New Roman"/>
              </a:rPr>
              <a:t> </a:t>
            </a:r>
            <a:r>
              <a:rPr sz="1800" dirty="0">
                <a:latin typeface="Times New Roman"/>
                <a:cs typeface="Times New Roman"/>
              </a:rPr>
              <a:t>Of</a:t>
            </a:r>
            <a:r>
              <a:rPr sz="1800" spc="-15" dirty="0">
                <a:latin typeface="Times New Roman"/>
                <a:cs typeface="Times New Roman"/>
              </a:rPr>
              <a:t> </a:t>
            </a:r>
            <a:r>
              <a:rPr sz="1800" dirty="0">
                <a:latin typeface="Times New Roman"/>
                <a:cs typeface="Times New Roman"/>
              </a:rPr>
              <a:t>Shares,</a:t>
            </a:r>
            <a:r>
              <a:rPr sz="1800" spc="-45" dirty="0">
                <a:latin typeface="Times New Roman"/>
                <a:cs typeface="Times New Roman"/>
              </a:rPr>
              <a:t> </a:t>
            </a:r>
            <a:r>
              <a:rPr sz="1800" spc="-30" dirty="0">
                <a:latin typeface="Times New Roman"/>
                <a:cs typeface="Times New Roman"/>
              </a:rPr>
              <a:t>Voting</a:t>
            </a:r>
            <a:r>
              <a:rPr sz="1800" spc="-35" dirty="0">
                <a:latin typeface="Times New Roman"/>
                <a:cs typeface="Times New Roman"/>
              </a:rPr>
              <a:t> </a:t>
            </a:r>
            <a:r>
              <a:rPr sz="1800" dirty="0">
                <a:latin typeface="Times New Roman"/>
                <a:cs typeface="Times New Roman"/>
              </a:rPr>
              <a:t>Rights</a:t>
            </a:r>
            <a:r>
              <a:rPr sz="1800" spc="-15" dirty="0">
                <a:latin typeface="Times New Roman"/>
                <a:cs typeface="Times New Roman"/>
              </a:rPr>
              <a:t> </a:t>
            </a:r>
            <a:r>
              <a:rPr sz="1800" spc="-10" dirty="0">
                <a:latin typeface="Times New Roman"/>
                <a:cs typeface="Times New Roman"/>
              </a:rPr>
              <a:t>Or</a:t>
            </a:r>
            <a:r>
              <a:rPr sz="1800" spc="-105" dirty="0">
                <a:latin typeface="Times New Roman"/>
                <a:cs typeface="Times New Roman"/>
              </a:rPr>
              <a:t> </a:t>
            </a:r>
            <a:r>
              <a:rPr sz="1800" dirty="0">
                <a:latin typeface="Times New Roman"/>
                <a:cs typeface="Times New Roman"/>
              </a:rPr>
              <a:t>Assets</a:t>
            </a:r>
            <a:r>
              <a:rPr sz="1800" spc="-15" dirty="0">
                <a:latin typeface="Times New Roman"/>
                <a:cs typeface="Times New Roman"/>
              </a:rPr>
              <a:t> </a:t>
            </a:r>
            <a:r>
              <a:rPr sz="1800" dirty="0">
                <a:latin typeface="Times New Roman"/>
                <a:cs typeface="Times New Roman"/>
              </a:rPr>
              <a:t>By</a:t>
            </a:r>
            <a:r>
              <a:rPr sz="1800" spc="-110" dirty="0">
                <a:latin typeface="Times New Roman"/>
                <a:cs typeface="Times New Roman"/>
              </a:rPr>
              <a:t> </a:t>
            </a:r>
            <a:r>
              <a:rPr sz="1800" dirty="0">
                <a:latin typeface="Times New Roman"/>
                <a:cs typeface="Times New Roman"/>
              </a:rPr>
              <a:t>A</a:t>
            </a:r>
            <a:r>
              <a:rPr sz="1800" spc="-110" dirty="0">
                <a:latin typeface="Times New Roman"/>
                <a:cs typeface="Times New Roman"/>
              </a:rPr>
              <a:t> </a:t>
            </a:r>
            <a:r>
              <a:rPr sz="1800" dirty="0">
                <a:latin typeface="Times New Roman"/>
                <a:cs typeface="Times New Roman"/>
              </a:rPr>
              <a:t>Person</a:t>
            </a:r>
            <a:r>
              <a:rPr sz="1800" spc="-20" dirty="0">
                <a:latin typeface="Times New Roman"/>
                <a:cs typeface="Times New Roman"/>
              </a:rPr>
              <a:t> </a:t>
            </a:r>
            <a:r>
              <a:rPr sz="1800" dirty="0">
                <a:latin typeface="Times New Roman"/>
                <a:cs typeface="Times New Roman"/>
              </a:rPr>
              <a:t>Or</a:t>
            </a:r>
            <a:r>
              <a:rPr sz="1800" spc="-15" dirty="0">
                <a:latin typeface="Times New Roman"/>
                <a:cs typeface="Times New Roman"/>
              </a:rPr>
              <a:t> </a:t>
            </a:r>
            <a:r>
              <a:rPr sz="1800" dirty="0">
                <a:latin typeface="Times New Roman"/>
                <a:cs typeface="Times New Roman"/>
              </a:rPr>
              <a:t>Enterprise</a:t>
            </a:r>
            <a:r>
              <a:rPr sz="1800" spc="-30" dirty="0">
                <a:latin typeface="Times New Roman"/>
                <a:cs typeface="Times New Roman"/>
              </a:rPr>
              <a:t> </a:t>
            </a:r>
            <a:r>
              <a:rPr sz="1800" spc="-10" dirty="0">
                <a:latin typeface="Times New Roman"/>
                <a:cs typeface="Times New Roman"/>
              </a:rPr>
              <a:t>Of</a:t>
            </a:r>
            <a:r>
              <a:rPr sz="1800" spc="-105" dirty="0">
                <a:latin typeface="Times New Roman"/>
                <a:cs typeface="Times New Roman"/>
              </a:rPr>
              <a:t> </a:t>
            </a:r>
            <a:r>
              <a:rPr sz="1800" spc="-10" dirty="0">
                <a:latin typeface="Times New Roman"/>
                <a:cs typeface="Times New Roman"/>
              </a:rPr>
              <a:t>Another</a:t>
            </a:r>
            <a:endParaRPr sz="1800">
              <a:latin typeface="Times New Roman"/>
              <a:cs typeface="Times New Roman"/>
            </a:endParaRPr>
          </a:p>
          <a:p>
            <a:pPr marL="354965" indent="-342265">
              <a:lnSpc>
                <a:spcPct val="100000"/>
              </a:lnSpc>
              <a:spcBef>
                <a:spcPts val="180"/>
              </a:spcBef>
              <a:buClr>
                <a:srgbClr val="2CA1BE"/>
              </a:buClr>
              <a:buSzPct val="66666"/>
              <a:buAutoNum type="arabicPeriod"/>
              <a:tabLst>
                <a:tab pos="354965" algn="l"/>
              </a:tabLst>
            </a:pPr>
            <a:r>
              <a:rPr sz="1800" dirty="0">
                <a:latin typeface="Times New Roman"/>
                <a:cs typeface="Times New Roman"/>
              </a:rPr>
              <a:t>Acquisition</a:t>
            </a:r>
            <a:r>
              <a:rPr sz="1800" spc="-35" dirty="0">
                <a:latin typeface="Times New Roman"/>
                <a:cs typeface="Times New Roman"/>
              </a:rPr>
              <a:t> </a:t>
            </a:r>
            <a:r>
              <a:rPr sz="1800" dirty="0">
                <a:latin typeface="Times New Roman"/>
                <a:cs typeface="Times New Roman"/>
              </a:rPr>
              <a:t>Of Control</a:t>
            </a:r>
            <a:r>
              <a:rPr sz="1800" spc="-5" dirty="0">
                <a:latin typeface="Times New Roman"/>
                <a:cs typeface="Times New Roman"/>
              </a:rPr>
              <a:t> </a:t>
            </a:r>
            <a:r>
              <a:rPr sz="1800" dirty="0">
                <a:latin typeface="Times New Roman"/>
                <a:cs typeface="Times New Roman"/>
              </a:rPr>
              <a:t>By</a:t>
            </a:r>
            <a:r>
              <a:rPr sz="1800" spc="-114" dirty="0">
                <a:latin typeface="Times New Roman"/>
                <a:cs typeface="Times New Roman"/>
              </a:rPr>
              <a:t> </a:t>
            </a:r>
            <a:r>
              <a:rPr sz="1800" dirty="0">
                <a:latin typeface="Times New Roman"/>
                <a:cs typeface="Times New Roman"/>
              </a:rPr>
              <a:t>A</a:t>
            </a:r>
            <a:r>
              <a:rPr sz="1800" spc="-100" dirty="0">
                <a:latin typeface="Times New Roman"/>
                <a:cs typeface="Times New Roman"/>
              </a:rPr>
              <a:t> </a:t>
            </a:r>
            <a:r>
              <a:rPr sz="1800" dirty="0">
                <a:latin typeface="Times New Roman"/>
                <a:cs typeface="Times New Roman"/>
              </a:rPr>
              <a:t>Person</a:t>
            </a:r>
            <a:r>
              <a:rPr sz="1800" spc="-5" dirty="0">
                <a:latin typeface="Times New Roman"/>
                <a:cs typeface="Times New Roman"/>
              </a:rPr>
              <a:t> </a:t>
            </a:r>
            <a:r>
              <a:rPr sz="1800" spc="-10" dirty="0">
                <a:latin typeface="Times New Roman"/>
                <a:cs typeface="Times New Roman"/>
              </a:rPr>
              <a:t>Over</a:t>
            </a:r>
            <a:r>
              <a:rPr sz="1800" spc="-105" dirty="0">
                <a:latin typeface="Times New Roman"/>
                <a:cs typeface="Times New Roman"/>
              </a:rPr>
              <a:t> </a:t>
            </a:r>
            <a:r>
              <a:rPr sz="1800" dirty="0">
                <a:latin typeface="Times New Roman"/>
                <a:cs typeface="Times New Roman"/>
              </a:rPr>
              <a:t>An </a:t>
            </a:r>
            <a:r>
              <a:rPr sz="1800" spc="-10" dirty="0">
                <a:latin typeface="Times New Roman"/>
                <a:cs typeface="Times New Roman"/>
              </a:rPr>
              <a:t>Enterprise</a:t>
            </a:r>
            <a:endParaRPr sz="1800">
              <a:latin typeface="Times New Roman"/>
              <a:cs typeface="Times New Roman"/>
            </a:endParaRPr>
          </a:p>
          <a:p>
            <a:pPr marL="354965" indent="-342265">
              <a:lnSpc>
                <a:spcPct val="100000"/>
              </a:lnSpc>
              <a:spcBef>
                <a:spcPts val="190"/>
              </a:spcBef>
              <a:buClr>
                <a:srgbClr val="2CA1BE"/>
              </a:buClr>
              <a:buSzPct val="66666"/>
              <a:buAutoNum type="arabicPeriod"/>
              <a:tabLst>
                <a:tab pos="354965" algn="l"/>
              </a:tabLst>
            </a:pPr>
            <a:r>
              <a:rPr sz="1800" dirty="0">
                <a:latin typeface="Times New Roman"/>
                <a:cs typeface="Times New Roman"/>
              </a:rPr>
              <a:t>Merger</a:t>
            </a:r>
            <a:r>
              <a:rPr sz="1800" spc="-40" dirty="0">
                <a:latin typeface="Times New Roman"/>
                <a:cs typeface="Times New Roman"/>
              </a:rPr>
              <a:t> </a:t>
            </a:r>
            <a:r>
              <a:rPr sz="1800" dirty="0">
                <a:latin typeface="Times New Roman"/>
                <a:cs typeface="Times New Roman"/>
              </a:rPr>
              <a:t>Or</a:t>
            </a:r>
            <a:r>
              <a:rPr sz="1800" spc="-105" dirty="0">
                <a:latin typeface="Times New Roman"/>
                <a:cs typeface="Times New Roman"/>
              </a:rPr>
              <a:t> </a:t>
            </a:r>
            <a:r>
              <a:rPr sz="1800" dirty="0">
                <a:latin typeface="Times New Roman"/>
                <a:cs typeface="Times New Roman"/>
              </a:rPr>
              <a:t>Amalgamation</a:t>
            </a:r>
            <a:r>
              <a:rPr sz="1800" spc="-25" dirty="0">
                <a:latin typeface="Times New Roman"/>
                <a:cs typeface="Times New Roman"/>
              </a:rPr>
              <a:t> </a:t>
            </a:r>
            <a:r>
              <a:rPr sz="1800" dirty="0">
                <a:latin typeface="Times New Roman"/>
                <a:cs typeface="Times New Roman"/>
              </a:rPr>
              <a:t>Between</a:t>
            </a:r>
            <a:r>
              <a:rPr sz="1800" spc="-25" dirty="0">
                <a:latin typeface="Times New Roman"/>
                <a:cs typeface="Times New Roman"/>
              </a:rPr>
              <a:t> </a:t>
            </a:r>
            <a:r>
              <a:rPr sz="1800" dirty="0">
                <a:latin typeface="Times New Roman"/>
                <a:cs typeface="Times New Roman"/>
              </a:rPr>
              <a:t>Or</a:t>
            </a:r>
            <a:r>
              <a:rPr sz="1800" spc="-114" dirty="0">
                <a:latin typeface="Times New Roman"/>
                <a:cs typeface="Times New Roman"/>
              </a:rPr>
              <a:t> </a:t>
            </a:r>
            <a:r>
              <a:rPr sz="1800" dirty="0">
                <a:latin typeface="Times New Roman"/>
                <a:cs typeface="Times New Roman"/>
              </a:rPr>
              <a:t>Amongst </a:t>
            </a:r>
            <a:r>
              <a:rPr sz="1800" spc="-10" dirty="0">
                <a:latin typeface="Times New Roman"/>
                <a:cs typeface="Times New Roman"/>
              </a:rPr>
              <a:t>Enterprise</a:t>
            </a:r>
            <a:endParaRPr sz="1800">
              <a:latin typeface="Times New Roman"/>
              <a:cs typeface="Times New Roman"/>
            </a:endParaRPr>
          </a:p>
        </p:txBody>
      </p:sp>
      <p:pic>
        <p:nvPicPr>
          <p:cNvPr id="3" name="object 3"/>
          <p:cNvPicPr/>
          <p:nvPr/>
        </p:nvPicPr>
        <p:blipFill>
          <a:blip r:embed="rId2" cstate="print"/>
          <a:stretch>
            <a:fillRect/>
          </a:stretch>
        </p:blipFill>
        <p:spPr>
          <a:xfrm>
            <a:off x="4290059" y="188920"/>
            <a:ext cx="3602736" cy="239378"/>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8468" y="711453"/>
            <a:ext cx="11917045" cy="4426585"/>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Times New Roman"/>
                <a:cs typeface="Times New Roman"/>
              </a:rPr>
              <a:t>CCI</a:t>
            </a:r>
            <a:r>
              <a:rPr sz="1800" spc="-30" dirty="0">
                <a:latin typeface="Times New Roman"/>
                <a:cs typeface="Times New Roman"/>
              </a:rPr>
              <a:t> </a:t>
            </a:r>
            <a:r>
              <a:rPr sz="1800" dirty="0">
                <a:latin typeface="Times New Roman"/>
                <a:cs typeface="Times New Roman"/>
              </a:rPr>
              <a:t>is</a:t>
            </a:r>
            <a:r>
              <a:rPr sz="1800" spc="-15" dirty="0">
                <a:latin typeface="Times New Roman"/>
                <a:cs typeface="Times New Roman"/>
              </a:rPr>
              <a:t> </a:t>
            </a:r>
            <a:r>
              <a:rPr sz="1800" dirty="0">
                <a:latin typeface="Times New Roman"/>
                <a:cs typeface="Times New Roman"/>
              </a:rPr>
              <a:t>a</a:t>
            </a:r>
            <a:r>
              <a:rPr sz="1800" spc="-15" dirty="0">
                <a:latin typeface="Times New Roman"/>
                <a:cs typeface="Times New Roman"/>
              </a:rPr>
              <a:t> </a:t>
            </a:r>
            <a:r>
              <a:rPr sz="1800" dirty="0">
                <a:latin typeface="Times New Roman"/>
                <a:cs typeface="Times New Roman"/>
              </a:rPr>
              <a:t>government</a:t>
            </a:r>
            <a:r>
              <a:rPr sz="1800" spc="-15" dirty="0">
                <a:latin typeface="Times New Roman"/>
                <a:cs typeface="Times New Roman"/>
              </a:rPr>
              <a:t> </a:t>
            </a:r>
            <a:r>
              <a:rPr sz="1800" dirty="0">
                <a:latin typeface="Times New Roman"/>
                <a:cs typeface="Times New Roman"/>
              </a:rPr>
              <a:t>body</a:t>
            </a:r>
            <a:r>
              <a:rPr sz="1800" spc="-15" dirty="0">
                <a:latin typeface="Times New Roman"/>
                <a:cs typeface="Times New Roman"/>
              </a:rPr>
              <a:t> </a:t>
            </a:r>
            <a:r>
              <a:rPr sz="1800" dirty="0">
                <a:latin typeface="Times New Roman"/>
                <a:cs typeface="Times New Roman"/>
              </a:rPr>
              <a:t>constituted</a:t>
            </a:r>
            <a:r>
              <a:rPr sz="1800" spc="-30" dirty="0">
                <a:latin typeface="Times New Roman"/>
                <a:cs typeface="Times New Roman"/>
              </a:rPr>
              <a:t> </a:t>
            </a:r>
            <a:r>
              <a:rPr sz="1800" dirty="0">
                <a:latin typeface="Times New Roman"/>
                <a:cs typeface="Times New Roman"/>
              </a:rPr>
              <a:t>to</a:t>
            </a:r>
            <a:r>
              <a:rPr sz="1800" spc="-15" dirty="0">
                <a:latin typeface="Times New Roman"/>
                <a:cs typeface="Times New Roman"/>
              </a:rPr>
              <a:t> </a:t>
            </a:r>
            <a:r>
              <a:rPr sz="1800" dirty="0">
                <a:latin typeface="Times New Roman"/>
                <a:cs typeface="Times New Roman"/>
              </a:rPr>
              <a:t>enforce</a:t>
            </a:r>
            <a:r>
              <a:rPr sz="1800" spc="-30" dirty="0">
                <a:latin typeface="Times New Roman"/>
                <a:cs typeface="Times New Roman"/>
              </a:rPr>
              <a:t> </a:t>
            </a:r>
            <a:r>
              <a:rPr sz="1800" dirty="0">
                <a:latin typeface="Times New Roman"/>
                <a:cs typeface="Times New Roman"/>
              </a:rPr>
              <a:t>the</a:t>
            </a:r>
            <a:r>
              <a:rPr sz="1800" spc="-15" dirty="0">
                <a:latin typeface="Times New Roman"/>
                <a:cs typeface="Times New Roman"/>
              </a:rPr>
              <a:t> </a:t>
            </a:r>
            <a:r>
              <a:rPr sz="1800" dirty="0">
                <a:latin typeface="Times New Roman"/>
                <a:cs typeface="Times New Roman"/>
              </a:rPr>
              <a:t>CA</a:t>
            </a:r>
            <a:r>
              <a:rPr sz="1800" spc="-114" dirty="0">
                <a:latin typeface="Times New Roman"/>
                <a:cs typeface="Times New Roman"/>
              </a:rPr>
              <a:t> </a:t>
            </a:r>
            <a:r>
              <a:rPr sz="1800" dirty="0">
                <a:latin typeface="Times New Roman"/>
                <a:cs typeface="Times New Roman"/>
              </a:rPr>
              <a:t>2002</a:t>
            </a:r>
            <a:r>
              <a:rPr sz="1800" spc="-25" dirty="0">
                <a:latin typeface="Times New Roman"/>
                <a:cs typeface="Times New Roman"/>
              </a:rPr>
              <a:t> </a:t>
            </a:r>
            <a:r>
              <a:rPr sz="1800" dirty="0">
                <a:latin typeface="Times New Roman"/>
                <a:cs typeface="Times New Roman"/>
              </a:rPr>
              <a:t>throughout</a:t>
            </a:r>
            <a:r>
              <a:rPr sz="1800" spc="-15" dirty="0">
                <a:latin typeface="Times New Roman"/>
                <a:cs typeface="Times New Roman"/>
              </a:rPr>
              <a:t> </a:t>
            </a:r>
            <a:r>
              <a:rPr sz="1800" dirty="0">
                <a:latin typeface="Times New Roman"/>
                <a:cs typeface="Times New Roman"/>
              </a:rPr>
              <a:t>India.</a:t>
            </a:r>
            <a:r>
              <a:rPr sz="1800" spc="-30" dirty="0">
                <a:latin typeface="Times New Roman"/>
                <a:cs typeface="Times New Roman"/>
              </a:rPr>
              <a:t> </a:t>
            </a:r>
            <a:r>
              <a:rPr sz="1800" dirty="0">
                <a:latin typeface="Times New Roman"/>
                <a:cs typeface="Times New Roman"/>
              </a:rPr>
              <a:t>It</a:t>
            </a:r>
            <a:r>
              <a:rPr sz="1800" spc="-10" dirty="0">
                <a:latin typeface="Times New Roman"/>
                <a:cs typeface="Times New Roman"/>
              </a:rPr>
              <a:t> </a:t>
            </a:r>
            <a:r>
              <a:rPr sz="1800" dirty="0">
                <a:latin typeface="Times New Roman"/>
                <a:cs typeface="Times New Roman"/>
              </a:rPr>
              <a:t>is</a:t>
            </a:r>
            <a:r>
              <a:rPr sz="1800" spc="-25" dirty="0">
                <a:latin typeface="Times New Roman"/>
                <a:cs typeface="Times New Roman"/>
              </a:rPr>
              <a:t> </a:t>
            </a:r>
            <a:r>
              <a:rPr sz="1800" dirty="0">
                <a:latin typeface="Times New Roman"/>
                <a:cs typeface="Times New Roman"/>
              </a:rPr>
              <a:t>the</a:t>
            </a:r>
            <a:r>
              <a:rPr sz="1800" spc="-15" dirty="0">
                <a:latin typeface="Times New Roman"/>
                <a:cs typeface="Times New Roman"/>
              </a:rPr>
              <a:t> </a:t>
            </a:r>
            <a:r>
              <a:rPr sz="1800" dirty="0">
                <a:latin typeface="Times New Roman"/>
                <a:cs typeface="Times New Roman"/>
              </a:rPr>
              <a:t>duty</a:t>
            </a:r>
            <a:r>
              <a:rPr sz="1800" spc="-25" dirty="0">
                <a:latin typeface="Times New Roman"/>
                <a:cs typeface="Times New Roman"/>
              </a:rPr>
              <a:t> </a:t>
            </a:r>
            <a:r>
              <a:rPr sz="1800" dirty="0">
                <a:latin typeface="Times New Roman"/>
                <a:cs typeface="Times New Roman"/>
              </a:rPr>
              <a:t>of</a:t>
            </a:r>
            <a:r>
              <a:rPr sz="1800" spc="-10" dirty="0">
                <a:latin typeface="Times New Roman"/>
                <a:cs typeface="Times New Roman"/>
              </a:rPr>
              <a:t> </a:t>
            </a:r>
            <a:r>
              <a:rPr sz="1800" dirty="0">
                <a:latin typeface="Times New Roman"/>
                <a:cs typeface="Times New Roman"/>
              </a:rPr>
              <a:t>the</a:t>
            </a:r>
            <a:r>
              <a:rPr sz="1800" spc="-30" dirty="0">
                <a:latin typeface="Times New Roman"/>
                <a:cs typeface="Times New Roman"/>
              </a:rPr>
              <a:t> </a:t>
            </a:r>
            <a:r>
              <a:rPr sz="1800" dirty="0">
                <a:latin typeface="Times New Roman"/>
                <a:cs typeface="Times New Roman"/>
              </a:rPr>
              <a:t>commission</a:t>
            </a:r>
            <a:r>
              <a:rPr sz="1800" spc="-10" dirty="0">
                <a:latin typeface="Times New Roman"/>
                <a:cs typeface="Times New Roman"/>
              </a:rPr>
              <a:t> </a:t>
            </a:r>
            <a:r>
              <a:rPr sz="1800" dirty="0">
                <a:latin typeface="Times New Roman"/>
                <a:cs typeface="Times New Roman"/>
              </a:rPr>
              <a:t>to</a:t>
            </a:r>
            <a:r>
              <a:rPr sz="1800" spc="-15" dirty="0">
                <a:latin typeface="Times New Roman"/>
                <a:cs typeface="Times New Roman"/>
              </a:rPr>
              <a:t> </a:t>
            </a:r>
            <a:r>
              <a:rPr sz="1800" spc="-10" dirty="0">
                <a:latin typeface="Times New Roman"/>
                <a:cs typeface="Times New Roman"/>
              </a:rPr>
              <a:t>prevent </a:t>
            </a:r>
            <a:r>
              <a:rPr sz="1800" dirty="0">
                <a:latin typeface="Times New Roman"/>
                <a:cs typeface="Times New Roman"/>
              </a:rPr>
              <a:t>activities</a:t>
            </a:r>
            <a:r>
              <a:rPr sz="1800" spc="-75" dirty="0">
                <a:latin typeface="Times New Roman"/>
                <a:cs typeface="Times New Roman"/>
              </a:rPr>
              <a:t> </a:t>
            </a:r>
            <a:r>
              <a:rPr sz="1800" dirty="0">
                <a:latin typeface="Times New Roman"/>
                <a:cs typeface="Times New Roman"/>
              </a:rPr>
              <a:t>that</a:t>
            </a:r>
            <a:r>
              <a:rPr sz="1800" spc="-25" dirty="0">
                <a:latin typeface="Times New Roman"/>
                <a:cs typeface="Times New Roman"/>
              </a:rPr>
              <a:t> </a:t>
            </a:r>
            <a:r>
              <a:rPr sz="1800" dirty="0">
                <a:latin typeface="Times New Roman"/>
                <a:cs typeface="Times New Roman"/>
              </a:rPr>
              <a:t>have</a:t>
            </a:r>
            <a:r>
              <a:rPr sz="1800" spc="-30" dirty="0">
                <a:latin typeface="Times New Roman"/>
                <a:cs typeface="Times New Roman"/>
              </a:rPr>
              <a:t> </a:t>
            </a:r>
            <a:r>
              <a:rPr sz="1800" dirty="0">
                <a:latin typeface="Times New Roman"/>
                <a:cs typeface="Times New Roman"/>
              </a:rPr>
              <a:t>an</a:t>
            </a:r>
            <a:r>
              <a:rPr sz="1800" spc="-30" dirty="0">
                <a:latin typeface="Times New Roman"/>
                <a:cs typeface="Times New Roman"/>
              </a:rPr>
              <a:t> </a:t>
            </a:r>
            <a:r>
              <a:rPr sz="1800" dirty="0">
                <a:latin typeface="Times New Roman"/>
                <a:cs typeface="Times New Roman"/>
              </a:rPr>
              <a:t>adverse</a:t>
            </a:r>
            <a:r>
              <a:rPr sz="1800" spc="-25" dirty="0">
                <a:latin typeface="Times New Roman"/>
                <a:cs typeface="Times New Roman"/>
              </a:rPr>
              <a:t> </a:t>
            </a:r>
            <a:r>
              <a:rPr sz="1800" dirty="0">
                <a:latin typeface="Times New Roman"/>
                <a:cs typeface="Times New Roman"/>
              </a:rPr>
              <a:t>effect</a:t>
            </a:r>
            <a:r>
              <a:rPr sz="1800" spc="-45" dirty="0">
                <a:latin typeface="Times New Roman"/>
                <a:cs typeface="Times New Roman"/>
              </a:rPr>
              <a:t> </a:t>
            </a:r>
            <a:r>
              <a:rPr sz="1800" dirty="0">
                <a:latin typeface="Times New Roman"/>
                <a:cs typeface="Times New Roman"/>
              </a:rPr>
              <a:t>on</a:t>
            </a:r>
            <a:r>
              <a:rPr sz="1800" spc="-35" dirty="0">
                <a:latin typeface="Times New Roman"/>
                <a:cs typeface="Times New Roman"/>
              </a:rPr>
              <a:t> </a:t>
            </a:r>
            <a:r>
              <a:rPr sz="1800" dirty="0">
                <a:latin typeface="Times New Roman"/>
                <a:cs typeface="Times New Roman"/>
              </a:rPr>
              <a:t>competition</a:t>
            </a:r>
            <a:r>
              <a:rPr sz="1800" spc="-40" dirty="0">
                <a:latin typeface="Times New Roman"/>
                <a:cs typeface="Times New Roman"/>
              </a:rPr>
              <a:t> </a:t>
            </a:r>
            <a:r>
              <a:rPr sz="1800" dirty="0">
                <a:latin typeface="Times New Roman"/>
                <a:cs typeface="Times New Roman"/>
              </a:rPr>
              <a:t>in</a:t>
            </a:r>
            <a:r>
              <a:rPr sz="1800" spc="-30" dirty="0">
                <a:latin typeface="Times New Roman"/>
                <a:cs typeface="Times New Roman"/>
              </a:rPr>
              <a:t> </a:t>
            </a:r>
            <a:r>
              <a:rPr sz="1800" dirty="0">
                <a:latin typeface="Times New Roman"/>
                <a:cs typeface="Times New Roman"/>
              </a:rPr>
              <a:t>India,</a:t>
            </a:r>
            <a:r>
              <a:rPr sz="1800" spc="-40" dirty="0">
                <a:latin typeface="Times New Roman"/>
                <a:cs typeface="Times New Roman"/>
              </a:rPr>
              <a:t> </a:t>
            </a:r>
            <a:r>
              <a:rPr sz="1800" dirty="0">
                <a:latin typeface="Times New Roman"/>
                <a:cs typeface="Times New Roman"/>
              </a:rPr>
              <a:t>promote</a:t>
            </a:r>
            <a:r>
              <a:rPr sz="1800" spc="-20" dirty="0">
                <a:latin typeface="Times New Roman"/>
                <a:cs typeface="Times New Roman"/>
              </a:rPr>
              <a:t> </a:t>
            </a:r>
            <a:r>
              <a:rPr sz="1800" dirty="0">
                <a:latin typeface="Times New Roman"/>
                <a:cs typeface="Times New Roman"/>
              </a:rPr>
              <a:t>&amp;</a:t>
            </a:r>
            <a:r>
              <a:rPr sz="1800" spc="-30" dirty="0">
                <a:latin typeface="Times New Roman"/>
                <a:cs typeface="Times New Roman"/>
              </a:rPr>
              <a:t> </a:t>
            </a:r>
            <a:r>
              <a:rPr sz="1800" dirty="0">
                <a:latin typeface="Times New Roman"/>
                <a:cs typeface="Times New Roman"/>
              </a:rPr>
              <a:t>sustain</a:t>
            </a:r>
            <a:r>
              <a:rPr sz="1800" spc="-35" dirty="0">
                <a:latin typeface="Times New Roman"/>
                <a:cs typeface="Times New Roman"/>
              </a:rPr>
              <a:t> </a:t>
            </a:r>
            <a:r>
              <a:rPr sz="1800" dirty="0">
                <a:latin typeface="Times New Roman"/>
                <a:cs typeface="Times New Roman"/>
              </a:rPr>
              <a:t>competition,</a:t>
            </a:r>
            <a:r>
              <a:rPr sz="1800" spc="-45" dirty="0">
                <a:latin typeface="Times New Roman"/>
                <a:cs typeface="Times New Roman"/>
              </a:rPr>
              <a:t> </a:t>
            </a:r>
            <a:r>
              <a:rPr sz="1800" dirty="0">
                <a:latin typeface="Times New Roman"/>
                <a:cs typeface="Times New Roman"/>
              </a:rPr>
              <a:t>protect</a:t>
            </a:r>
            <a:r>
              <a:rPr sz="1800" spc="-40" dirty="0">
                <a:latin typeface="Times New Roman"/>
                <a:cs typeface="Times New Roman"/>
              </a:rPr>
              <a:t> </a:t>
            </a:r>
            <a:r>
              <a:rPr sz="1800" dirty="0">
                <a:latin typeface="Times New Roman"/>
                <a:cs typeface="Times New Roman"/>
              </a:rPr>
              <a:t>the</a:t>
            </a:r>
            <a:r>
              <a:rPr sz="1800" spc="-30" dirty="0">
                <a:latin typeface="Times New Roman"/>
                <a:cs typeface="Times New Roman"/>
              </a:rPr>
              <a:t> </a:t>
            </a:r>
            <a:r>
              <a:rPr sz="1800" dirty="0">
                <a:latin typeface="Times New Roman"/>
                <a:cs typeface="Times New Roman"/>
              </a:rPr>
              <a:t>interests</a:t>
            </a:r>
            <a:r>
              <a:rPr sz="1800" spc="-50" dirty="0">
                <a:latin typeface="Times New Roman"/>
                <a:cs typeface="Times New Roman"/>
              </a:rPr>
              <a:t> </a:t>
            </a:r>
            <a:r>
              <a:rPr sz="1800" dirty="0">
                <a:latin typeface="Times New Roman"/>
                <a:cs typeface="Times New Roman"/>
              </a:rPr>
              <a:t>of</a:t>
            </a:r>
            <a:r>
              <a:rPr sz="1800" spc="-25" dirty="0">
                <a:latin typeface="Times New Roman"/>
                <a:cs typeface="Times New Roman"/>
              </a:rPr>
              <a:t> </a:t>
            </a:r>
            <a:r>
              <a:rPr sz="1800" dirty="0">
                <a:latin typeface="Times New Roman"/>
                <a:cs typeface="Times New Roman"/>
              </a:rPr>
              <a:t>consumers</a:t>
            </a:r>
            <a:r>
              <a:rPr sz="1800" spc="-25" dirty="0">
                <a:latin typeface="Times New Roman"/>
                <a:cs typeface="Times New Roman"/>
              </a:rPr>
              <a:t> </a:t>
            </a:r>
            <a:r>
              <a:rPr sz="1800" spc="-50" dirty="0">
                <a:latin typeface="Times New Roman"/>
                <a:cs typeface="Times New Roman"/>
              </a:rPr>
              <a:t>&amp; </a:t>
            </a:r>
            <a:r>
              <a:rPr sz="1800" dirty="0">
                <a:latin typeface="Times New Roman"/>
                <a:cs typeface="Times New Roman"/>
              </a:rPr>
              <a:t>ensures</a:t>
            </a:r>
            <a:r>
              <a:rPr sz="1800" spc="-45" dirty="0">
                <a:latin typeface="Times New Roman"/>
                <a:cs typeface="Times New Roman"/>
              </a:rPr>
              <a:t> </a:t>
            </a:r>
            <a:r>
              <a:rPr sz="1800" dirty="0">
                <a:latin typeface="Times New Roman"/>
                <a:cs typeface="Times New Roman"/>
              </a:rPr>
              <a:t>freedom</a:t>
            </a:r>
            <a:r>
              <a:rPr sz="1800" spc="-25" dirty="0">
                <a:latin typeface="Times New Roman"/>
                <a:cs typeface="Times New Roman"/>
              </a:rPr>
              <a:t> </a:t>
            </a:r>
            <a:r>
              <a:rPr sz="1800" dirty="0">
                <a:latin typeface="Times New Roman"/>
                <a:cs typeface="Times New Roman"/>
              </a:rPr>
              <a:t>of</a:t>
            </a:r>
            <a:r>
              <a:rPr sz="1800" spc="-25" dirty="0">
                <a:latin typeface="Times New Roman"/>
                <a:cs typeface="Times New Roman"/>
              </a:rPr>
              <a:t> </a:t>
            </a:r>
            <a:r>
              <a:rPr sz="1800" dirty="0">
                <a:latin typeface="Times New Roman"/>
                <a:cs typeface="Times New Roman"/>
              </a:rPr>
              <a:t>trade</a:t>
            </a:r>
            <a:r>
              <a:rPr sz="1800" spc="-40" dirty="0">
                <a:latin typeface="Times New Roman"/>
                <a:cs typeface="Times New Roman"/>
              </a:rPr>
              <a:t> </a:t>
            </a:r>
            <a:r>
              <a:rPr sz="1800" dirty="0">
                <a:latin typeface="Times New Roman"/>
                <a:cs typeface="Times New Roman"/>
              </a:rPr>
              <a:t>in</a:t>
            </a:r>
            <a:r>
              <a:rPr sz="1800" spc="-30" dirty="0">
                <a:latin typeface="Times New Roman"/>
                <a:cs typeface="Times New Roman"/>
              </a:rPr>
              <a:t> </a:t>
            </a:r>
            <a:r>
              <a:rPr sz="1800" dirty="0">
                <a:latin typeface="Times New Roman"/>
                <a:cs typeface="Times New Roman"/>
              </a:rPr>
              <a:t>India.</a:t>
            </a:r>
            <a:r>
              <a:rPr sz="1800" spc="-30" dirty="0">
                <a:latin typeface="Times New Roman"/>
                <a:cs typeface="Times New Roman"/>
              </a:rPr>
              <a:t> </a:t>
            </a:r>
            <a:r>
              <a:rPr sz="1800" dirty="0">
                <a:latin typeface="Times New Roman"/>
                <a:cs typeface="Times New Roman"/>
              </a:rPr>
              <a:t>It</a:t>
            </a:r>
            <a:r>
              <a:rPr sz="1800" spc="-25" dirty="0">
                <a:latin typeface="Times New Roman"/>
                <a:cs typeface="Times New Roman"/>
              </a:rPr>
              <a:t> </a:t>
            </a:r>
            <a:r>
              <a:rPr sz="1800" dirty="0">
                <a:latin typeface="Times New Roman"/>
                <a:cs typeface="Times New Roman"/>
              </a:rPr>
              <a:t>was</a:t>
            </a:r>
            <a:r>
              <a:rPr sz="1800" spc="-30" dirty="0">
                <a:latin typeface="Times New Roman"/>
                <a:cs typeface="Times New Roman"/>
              </a:rPr>
              <a:t> </a:t>
            </a:r>
            <a:r>
              <a:rPr sz="1800" dirty="0">
                <a:latin typeface="Times New Roman"/>
                <a:cs typeface="Times New Roman"/>
              </a:rPr>
              <a:t>established</a:t>
            </a:r>
            <a:r>
              <a:rPr sz="1800" spc="-40" dirty="0">
                <a:latin typeface="Times New Roman"/>
                <a:cs typeface="Times New Roman"/>
              </a:rPr>
              <a:t> </a:t>
            </a:r>
            <a:r>
              <a:rPr sz="1800" dirty="0">
                <a:latin typeface="Times New Roman"/>
                <a:cs typeface="Times New Roman"/>
              </a:rPr>
              <a:t>on</a:t>
            </a:r>
            <a:r>
              <a:rPr sz="1800" spc="-40" dirty="0">
                <a:latin typeface="Times New Roman"/>
                <a:cs typeface="Times New Roman"/>
              </a:rPr>
              <a:t> </a:t>
            </a:r>
            <a:r>
              <a:rPr sz="1800" dirty="0">
                <a:latin typeface="Times New Roman"/>
                <a:cs typeface="Times New Roman"/>
              </a:rPr>
              <a:t>14</a:t>
            </a:r>
            <a:r>
              <a:rPr sz="1800" spc="-25" dirty="0">
                <a:latin typeface="Times New Roman"/>
                <a:cs typeface="Times New Roman"/>
              </a:rPr>
              <a:t> </a:t>
            </a:r>
            <a:r>
              <a:rPr sz="1800" dirty="0">
                <a:latin typeface="Times New Roman"/>
                <a:cs typeface="Times New Roman"/>
              </a:rPr>
              <a:t>Oct</a:t>
            </a:r>
            <a:r>
              <a:rPr sz="1800" spc="-25" dirty="0">
                <a:latin typeface="Times New Roman"/>
                <a:cs typeface="Times New Roman"/>
              </a:rPr>
              <a:t> </a:t>
            </a:r>
            <a:r>
              <a:rPr sz="1800" spc="-10" dirty="0">
                <a:latin typeface="Times New Roman"/>
                <a:cs typeface="Times New Roman"/>
              </a:rPr>
              <a:t>2003.</a:t>
            </a:r>
            <a:endParaRPr sz="1800">
              <a:latin typeface="Times New Roman"/>
              <a:cs typeface="Times New Roman"/>
            </a:endParaRPr>
          </a:p>
          <a:p>
            <a:pPr>
              <a:lnSpc>
                <a:spcPct val="100000"/>
              </a:lnSpc>
              <a:spcBef>
                <a:spcPts val="894"/>
              </a:spcBef>
            </a:pPr>
            <a:endParaRPr sz="1800">
              <a:latin typeface="Times New Roman"/>
              <a:cs typeface="Times New Roman"/>
            </a:endParaRPr>
          </a:p>
          <a:p>
            <a:pPr marL="12700">
              <a:lnSpc>
                <a:spcPct val="100000"/>
              </a:lnSpc>
            </a:pPr>
            <a:r>
              <a:rPr sz="1800" spc="-20" dirty="0">
                <a:latin typeface="Times New Roman"/>
                <a:cs typeface="Times New Roman"/>
              </a:rPr>
              <a:t>FEATURES</a:t>
            </a:r>
            <a:r>
              <a:rPr sz="1800" spc="-35" dirty="0">
                <a:latin typeface="Times New Roman"/>
                <a:cs typeface="Times New Roman"/>
              </a:rPr>
              <a:t> </a:t>
            </a:r>
            <a:r>
              <a:rPr sz="1800" dirty="0">
                <a:latin typeface="Times New Roman"/>
                <a:cs typeface="Times New Roman"/>
              </a:rPr>
              <a:t>OF</a:t>
            </a:r>
            <a:r>
              <a:rPr sz="1800" spc="-30" dirty="0">
                <a:latin typeface="Times New Roman"/>
                <a:cs typeface="Times New Roman"/>
              </a:rPr>
              <a:t> </a:t>
            </a:r>
            <a:r>
              <a:rPr sz="1800" spc="-25" dirty="0">
                <a:latin typeface="Times New Roman"/>
                <a:cs typeface="Times New Roman"/>
              </a:rPr>
              <a:t>CCI</a:t>
            </a:r>
            <a:endParaRPr sz="1800">
              <a:latin typeface="Times New Roman"/>
              <a:cs typeface="Times New Roman"/>
            </a:endParaRPr>
          </a:p>
          <a:p>
            <a:pPr marL="12700">
              <a:lnSpc>
                <a:spcPct val="100000"/>
              </a:lnSpc>
              <a:spcBef>
                <a:spcPts val="395"/>
              </a:spcBef>
            </a:pPr>
            <a:r>
              <a:rPr sz="1200" spc="290" dirty="0">
                <a:solidFill>
                  <a:srgbClr val="2CA1BE"/>
                </a:solidFill>
                <a:latin typeface="Microsoft Sans Serif"/>
                <a:cs typeface="Microsoft Sans Serif"/>
              </a:rPr>
              <a:t>🞂</a:t>
            </a:r>
            <a:r>
              <a:rPr sz="1200" spc="-5" dirty="0">
                <a:solidFill>
                  <a:srgbClr val="2CA1BE"/>
                </a:solidFill>
                <a:latin typeface="Microsoft Sans Serif"/>
                <a:cs typeface="Microsoft Sans Serif"/>
              </a:rPr>
              <a:t>​</a:t>
            </a:r>
            <a:r>
              <a:rPr sz="1800" dirty="0">
                <a:latin typeface="Times New Roman"/>
                <a:cs typeface="Times New Roman"/>
              </a:rPr>
              <a:t>It</a:t>
            </a:r>
            <a:r>
              <a:rPr sz="1800" spc="-5" dirty="0">
                <a:latin typeface="Times New Roman"/>
                <a:cs typeface="Times New Roman"/>
              </a:rPr>
              <a:t> </a:t>
            </a:r>
            <a:r>
              <a:rPr sz="1800" dirty="0">
                <a:latin typeface="Times New Roman"/>
                <a:cs typeface="Times New Roman"/>
              </a:rPr>
              <a:t>is</a:t>
            </a:r>
            <a:r>
              <a:rPr sz="1800" spc="-5" dirty="0">
                <a:latin typeface="Times New Roman"/>
                <a:cs typeface="Times New Roman"/>
              </a:rPr>
              <a:t> </a:t>
            </a:r>
            <a:r>
              <a:rPr sz="1800" dirty="0">
                <a:latin typeface="Times New Roman"/>
                <a:cs typeface="Times New Roman"/>
              </a:rPr>
              <a:t>a</a:t>
            </a:r>
            <a:r>
              <a:rPr sz="1800" spc="-5" dirty="0">
                <a:latin typeface="Times New Roman"/>
                <a:cs typeface="Times New Roman"/>
              </a:rPr>
              <a:t> </a:t>
            </a:r>
            <a:r>
              <a:rPr sz="1800" dirty="0">
                <a:latin typeface="Times New Roman"/>
                <a:cs typeface="Times New Roman"/>
              </a:rPr>
              <a:t>body</a:t>
            </a:r>
            <a:r>
              <a:rPr sz="1800" spc="-15" dirty="0">
                <a:latin typeface="Times New Roman"/>
                <a:cs typeface="Times New Roman"/>
              </a:rPr>
              <a:t> </a:t>
            </a:r>
            <a:r>
              <a:rPr sz="1800" spc="-10" dirty="0">
                <a:latin typeface="Times New Roman"/>
                <a:cs typeface="Times New Roman"/>
              </a:rPr>
              <a:t>corporate</a:t>
            </a:r>
            <a:endParaRPr sz="1800">
              <a:latin typeface="Times New Roman"/>
              <a:cs typeface="Times New Roman"/>
            </a:endParaRPr>
          </a:p>
          <a:p>
            <a:pPr marL="12700">
              <a:lnSpc>
                <a:spcPct val="100000"/>
              </a:lnSpc>
              <a:spcBef>
                <a:spcPts val="400"/>
              </a:spcBef>
            </a:pPr>
            <a:r>
              <a:rPr sz="1200" spc="290" dirty="0">
                <a:solidFill>
                  <a:srgbClr val="2CA1BE"/>
                </a:solidFill>
                <a:latin typeface="Microsoft Sans Serif"/>
                <a:cs typeface="Microsoft Sans Serif"/>
              </a:rPr>
              <a:t>🞂</a:t>
            </a:r>
            <a:r>
              <a:rPr sz="1200" spc="-5" dirty="0">
                <a:solidFill>
                  <a:srgbClr val="2CA1BE"/>
                </a:solidFill>
                <a:latin typeface="Microsoft Sans Serif"/>
                <a:cs typeface="Microsoft Sans Serif"/>
              </a:rPr>
              <a:t>​</a:t>
            </a:r>
            <a:r>
              <a:rPr sz="1800" dirty="0">
                <a:latin typeface="Times New Roman"/>
                <a:cs typeface="Times New Roman"/>
              </a:rPr>
              <a:t>It</a:t>
            </a:r>
            <a:r>
              <a:rPr sz="1800" spc="-35" dirty="0">
                <a:latin typeface="Times New Roman"/>
                <a:cs typeface="Times New Roman"/>
              </a:rPr>
              <a:t> </a:t>
            </a:r>
            <a:r>
              <a:rPr sz="1800" dirty="0">
                <a:latin typeface="Times New Roman"/>
                <a:cs typeface="Times New Roman"/>
              </a:rPr>
              <a:t>has</a:t>
            </a:r>
            <a:r>
              <a:rPr sz="1800" spc="-20" dirty="0">
                <a:latin typeface="Times New Roman"/>
                <a:cs typeface="Times New Roman"/>
              </a:rPr>
              <a:t> </a:t>
            </a:r>
            <a:r>
              <a:rPr sz="1800" dirty="0">
                <a:latin typeface="Times New Roman"/>
                <a:cs typeface="Times New Roman"/>
              </a:rPr>
              <a:t>regulatory</a:t>
            </a:r>
            <a:r>
              <a:rPr sz="1800" spc="-40" dirty="0">
                <a:latin typeface="Times New Roman"/>
                <a:cs typeface="Times New Roman"/>
              </a:rPr>
              <a:t> </a:t>
            </a:r>
            <a:r>
              <a:rPr sz="1800" dirty="0">
                <a:latin typeface="Times New Roman"/>
                <a:cs typeface="Times New Roman"/>
              </a:rPr>
              <a:t>&amp;</a:t>
            </a:r>
            <a:r>
              <a:rPr sz="1800" spc="-25" dirty="0">
                <a:latin typeface="Times New Roman"/>
                <a:cs typeface="Times New Roman"/>
              </a:rPr>
              <a:t> </a:t>
            </a:r>
            <a:r>
              <a:rPr sz="1800" spc="-10" dirty="0">
                <a:latin typeface="Times New Roman"/>
                <a:cs typeface="Times New Roman"/>
              </a:rPr>
              <a:t>quasi-</a:t>
            </a:r>
            <a:r>
              <a:rPr sz="1800" dirty="0">
                <a:latin typeface="Times New Roman"/>
                <a:cs typeface="Times New Roman"/>
              </a:rPr>
              <a:t>judicial</a:t>
            </a:r>
            <a:r>
              <a:rPr sz="1800" spc="-45" dirty="0">
                <a:latin typeface="Times New Roman"/>
                <a:cs typeface="Times New Roman"/>
              </a:rPr>
              <a:t> </a:t>
            </a:r>
            <a:r>
              <a:rPr sz="1800" dirty="0">
                <a:latin typeface="Times New Roman"/>
                <a:cs typeface="Times New Roman"/>
              </a:rPr>
              <a:t>powers,</a:t>
            </a:r>
            <a:r>
              <a:rPr sz="1800" spc="-15" dirty="0">
                <a:latin typeface="Times New Roman"/>
                <a:cs typeface="Times New Roman"/>
              </a:rPr>
              <a:t> </a:t>
            </a:r>
            <a:r>
              <a:rPr sz="1800" dirty="0">
                <a:latin typeface="Times New Roman"/>
                <a:cs typeface="Times New Roman"/>
              </a:rPr>
              <a:t>functions</a:t>
            </a:r>
            <a:r>
              <a:rPr sz="1800" spc="-45" dirty="0">
                <a:latin typeface="Times New Roman"/>
                <a:cs typeface="Times New Roman"/>
              </a:rPr>
              <a:t> </a:t>
            </a:r>
            <a:r>
              <a:rPr sz="1800" dirty="0">
                <a:latin typeface="Times New Roman"/>
                <a:cs typeface="Times New Roman"/>
              </a:rPr>
              <a:t>through</a:t>
            </a:r>
            <a:r>
              <a:rPr sz="1800" spc="-15" dirty="0">
                <a:latin typeface="Times New Roman"/>
                <a:cs typeface="Times New Roman"/>
              </a:rPr>
              <a:t> </a:t>
            </a:r>
            <a:r>
              <a:rPr sz="1800" spc="-10" dirty="0">
                <a:latin typeface="Times New Roman"/>
                <a:cs typeface="Times New Roman"/>
              </a:rPr>
              <a:t>benches</a:t>
            </a:r>
            <a:endParaRPr sz="1800">
              <a:latin typeface="Times New Roman"/>
              <a:cs typeface="Times New Roman"/>
            </a:endParaRPr>
          </a:p>
          <a:p>
            <a:pPr marL="12700">
              <a:lnSpc>
                <a:spcPct val="100000"/>
              </a:lnSpc>
              <a:spcBef>
                <a:spcPts val="405"/>
              </a:spcBef>
            </a:pPr>
            <a:r>
              <a:rPr sz="1200" spc="290" dirty="0">
                <a:solidFill>
                  <a:srgbClr val="2CA1BE"/>
                </a:solidFill>
                <a:latin typeface="Microsoft Sans Serif"/>
                <a:cs typeface="Microsoft Sans Serif"/>
              </a:rPr>
              <a:t>🞂</a:t>
            </a:r>
            <a:r>
              <a:rPr sz="1200" spc="-5" dirty="0">
                <a:solidFill>
                  <a:srgbClr val="2CA1BE"/>
                </a:solidFill>
                <a:latin typeface="Microsoft Sans Serif"/>
                <a:cs typeface="Microsoft Sans Serif"/>
              </a:rPr>
              <a:t>​</a:t>
            </a:r>
            <a:r>
              <a:rPr sz="1800" dirty="0">
                <a:latin typeface="Times New Roman"/>
                <a:cs typeface="Times New Roman"/>
              </a:rPr>
              <a:t>Each</a:t>
            </a:r>
            <a:r>
              <a:rPr sz="1800" spc="-25" dirty="0">
                <a:latin typeface="Times New Roman"/>
                <a:cs typeface="Times New Roman"/>
              </a:rPr>
              <a:t> </a:t>
            </a:r>
            <a:r>
              <a:rPr sz="1800" dirty="0">
                <a:latin typeface="Times New Roman"/>
                <a:cs typeface="Times New Roman"/>
              </a:rPr>
              <a:t>bench</a:t>
            </a:r>
            <a:r>
              <a:rPr sz="1800" spc="-5" dirty="0">
                <a:latin typeface="Times New Roman"/>
                <a:cs typeface="Times New Roman"/>
              </a:rPr>
              <a:t> </a:t>
            </a:r>
            <a:r>
              <a:rPr sz="1800" dirty="0">
                <a:latin typeface="Times New Roman"/>
                <a:cs typeface="Times New Roman"/>
              </a:rPr>
              <a:t>shall</a:t>
            </a:r>
            <a:r>
              <a:rPr sz="1800" spc="-5" dirty="0">
                <a:latin typeface="Times New Roman"/>
                <a:cs typeface="Times New Roman"/>
              </a:rPr>
              <a:t> </a:t>
            </a:r>
            <a:r>
              <a:rPr sz="1800" dirty="0">
                <a:latin typeface="Times New Roman"/>
                <a:cs typeface="Times New Roman"/>
              </a:rPr>
              <a:t>consist</a:t>
            </a:r>
            <a:r>
              <a:rPr sz="1800" spc="-10" dirty="0">
                <a:latin typeface="Times New Roman"/>
                <a:cs typeface="Times New Roman"/>
              </a:rPr>
              <a:t> </a:t>
            </a:r>
            <a:r>
              <a:rPr sz="1800" dirty="0">
                <a:latin typeface="Times New Roman"/>
                <a:cs typeface="Times New Roman"/>
              </a:rPr>
              <a:t>of</a:t>
            </a:r>
            <a:r>
              <a:rPr sz="1800" spc="-5" dirty="0">
                <a:latin typeface="Times New Roman"/>
                <a:cs typeface="Times New Roman"/>
              </a:rPr>
              <a:t> </a:t>
            </a:r>
            <a:r>
              <a:rPr sz="1800" dirty="0">
                <a:latin typeface="Times New Roman"/>
                <a:cs typeface="Times New Roman"/>
              </a:rPr>
              <a:t>at least</a:t>
            </a:r>
            <a:r>
              <a:rPr sz="1800" spc="-30" dirty="0">
                <a:latin typeface="Times New Roman"/>
                <a:cs typeface="Times New Roman"/>
              </a:rPr>
              <a:t> </a:t>
            </a:r>
            <a:r>
              <a:rPr sz="1800" dirty="0">
                <a:latin typeface="Times New Roman"/>
                <a:cs typeface="Times New Roman"/>
              </a:rPr>
              <a:t>2</a:t>
            </a:r>
            <a:r>
              <a:rPr sz="1800" spc="-5" dirty="0">
                <a:latin typeface="Times New Roman"/>
                <a:cs typeface="Times New Roman"/>
              </a:rPr>
              <a:t> </a:t>
            </a:r>
            <a:r>
              <a:rPr sz="1800" dirty="0">
                <a:latin typeface="Times New Roman"/>
                <a:cs typeface="Times New Roman"/>
              </a:rPr>
              <a:t>members</a:t>
            </a:r>
            <a:r>
              <a:rPr sz="1800" spc="-5" dirty="0">
                <a:latin typeface="Times New Roman"/>
                <a:cs typeface="Times New Roman"/>
              </a:rPr>
              <a:t> </a:t>
            </a:r>
            <a:r>
              <a:rPr sz="1800" dirty="0">
                <a:latin typeface="Times New Roman"/>
                <a:cs typeface="Times New Roman"/>
              </a:rPr>
              <a:t>&amp;</a:t>
            </a:r>
            <a:r>
              <a:rPr sz="1800" spc="-5" dirty="0">
                <a:latin typeface="Times New Roman"/>
                <a:cs typeface="Times New Roman"/>
              </a:rPr>
              <a:t> </a:t>
            </a:r>
            <a:r>
              <a:rPr sz="1800" dirty="0">
                <a:latin typeface="Times New Roman"/>
                <a:cs typeface="Times New Roman"/>
              </a:rPr>
              <a:t>one of</a:t>
            </a:r>
            <a:r>
              <a:rPr sz="1800" spc="-5" dirty="0">
                <a:latin typeface="Times New Roman"/>
                <a:cs typeface="Times New Roman"/>
              </a:rPr>
              <a:t> </a:t>
            </a:r>
            <a:r>
              <a:rPr sz="1800" dirty="0">
                <a:latin typeface="Times New Roman"/>
                <a:cs typeface="Times New Roman"/>
              </a:rPr>
              <a:t>such member must be a</a:t>
            </a:r>
            <a:r>
              <a:rPr sz="1800" spc="-15" dirty="0">
                <a:latin typeface="Times New Roman"/>
                <a:cs typeface="Times New Roman"/>
              </a:rPr>
              <a:t> </a:t>
            </a:r>
            <a:r>
              <a:rPr sz="1800" dirty="0">
                <a:latin typeface="Times New Roman"/>
                <a:cs typeface="Times New Roman"/>
              </a:rPr>
              <a:t>judicial</a:t>
            </a:r>
            <a:r>
              <a:rPr sz="1800" spc="-25" dirty="0">
                <a:latin typeface="Times New Roman"/>
                <a:cs typeface="Times New Roman"/>
              </a:rPr>
              <a:t> </a:t>
            </a:r>
            <a:r>
              <a:rPr sz="1800" spc="-10" dirty="0">
                <a:latin typeface="Times New Roman"/>
                <a:cs typeface="Times New Roman"/>
              </a:rPr>
              <a:t>member</a:t>
            </a:r>
            <a:endParaRPr sz="1800">
              <a:latin typeface="Times New Roman"/>
              <a:cs typeface="Times New Roman"/>
            </a:endParaRPr>
          </a:p>
          <a:p>
            <a:pPr marL="12700">
              <a:lnSpc>
                <a:spcPct val="100000"/>
              </a:lnSpc>
              <a:spcBef>
                <a:spcPts val="400"/>
              </a:spcBef>
            </a:pPr>
            <a:r>
              <a:rPr sz="1200" spc="290" dirty="0">
                <a:solidFill>
                  <a:srgbClr val="2CA1BE"/>
                </a:solidFill>
                <a:latin typeface="Microsoft Sans Serif"/>
                <a:cs typeface="Microsoft Sans Serif"/>
              </a:rPr>
              <a:t>🞂</a:t>
            </a:r>
            <a:r>
              <a:rPr sz="1200" spc="-5" dirty="0">
                <a:solidFill>
                  <a:srgbClr val="2CA1BE"/>
                </a:solidFill>
                <a:latin typeface="Microsoft Sans Serif"/>
                <a:cs typeface="Microsoft Sans Serif"/>
              </a:rPr>
              <a:t>​</a:t>
            </a:r>
            <a:r>
              <a:rPr sz="1800" dirty="0">
                <a:latin typeface="Times New Roman"/>
                <a:cs typeface="Times New Roman"/>
              </a:rPr>
              <a:t>CCI</a:t>
            </a:r>
            <a:r>
              <a:rPr sz="1800" spc="-40" dirty="0">
                <a:latin typeface="Times New Roman"/>
                <a:cs typeface="Times New Roman"/>
              </a:rPr>
              <a:t> </a:t>
            </a:r>
            <a:r>
              <a:rPr sz="1800" dirty="0">
                <a:latin typeface="Times New Roman"/>
                <a:cs typeface="Times New Roman"/>
              </a:rPr>
              <a:t>comprises</a:t>
            </a:r>
            <a:r>
              <a:rPr sz="1800" spc="-25" dirty="0">
                <a:latin typeface="Times New Roman"/>
                <a:cs typeface="Times New Roman"/>
              </a:rPr>
              <a:t> </a:t>
            </a:r>
            <a:r>
              <a:rPr sz="1800" dirty="0">
                <a:latin typeface="Times New Roman"/>
                <a:cs typeface="Times New Roman"/>
              </a:rPr>
              <a:t>of</a:t>
            </a:r>
            <a:r>
              <a:rPr sz="1800" spc="-20" dirty="0">
                <a:latin typeface="Times New Roman"/>
                <a:cs typeface="Times New Roman"/>
              </a:rPr>
              <a:t> </a:t>
            </a:r>
            <a:r>
              <a:rPr sz="1800" dirty="0">
                <a:latin typeface="Times New Roman"/>
                <a:cs typeface="Times New Roman"/>
              </a:rPr>
              <a:t>a</a:t>
            </a:r>
            <a:r>
              <a:rPr sz="1800" spc="-25" dirty="0">
                <a:latin typeface="Times New Roman"/>
                <a:cs typeface="Times New Roman"/>
              </a:rPr>
              <a:t> </a:t>
            </a:r>
            <a:r>
              <a:rPr sz="1800" dirty="0">
                <a:latin typeface="Times New Roman"/>
                <a:cs typeface="Times New Roman"/>
              </a:rPr>
              <a:t>chairperson,</a:t>
            </a:r>
            <a:r>
              <a:rPr sz="1800" spc="-50" dirty="0">
                <a:latin typeface="Times New Roman"/>
                <a:cs typeface="Times New Roman"/>
              </a:rPr>
              <a:t> </a:t>
            </a:r>
            <a:r>
              <a:rPr sz="1800" dirty="0">
                <a:latin typeface="Times New Roman"/>
                <a:cs typeface="Times New Roman"/>
              </a:rPr>
              <a:t>not</a:t>
            </a:r>
            <a:r>
              <a:rPr sz="1800" spc="-30" dirty="0">
                <a:latin typeface="Times New Roman"/>
                <a:cs typeface="Times New Roman"/>
              </a:rPr>
              <a:t> </a:t>
            </a:r>
            <a:r>
              <a:rPr sz="1800" dirty="0">
                <a:latin typeface="Times New Roman"/>
                <a:cs typeface="Times New Roman"/>
              </a:rPr>
              <a:t>less</a:t>
            </a:r>
            <a:r>
              <a:rPr sz="1800" spc="-35" dirty="0">
                <a:latin typeface="Times New Roman"/>
                <a:cs typeface="Times New Roman"/>
              </a:rPr>
              <a:t> </a:t>
            </a:r>
            <a:r>
              <a:rPr sz="1800" dirty="0">
                <a:latin typeface="Times New Roman"/>
                <a:cs typeface="Times New Roman"/>
              </a:rPr>
              <a:t>than</a:t>
            </a:r>
            <a:r>
              <a:rPr sz="1800" spc="-40" dirty="0">
                <a:latin typeface="Times New Roman"/>
                <a:cs typeface="Times New Roman"/>
              </a:rPr>
              <a:t> </a:t>
            </a:r>
            <a:r>
              <a:rPr sz="1800" dirty="0">
                <a:latin typeface="Times New Roman"/>
                <a:cs typeface="Times New Roman"/>
              </a:rPr>
              <a:t>2</a:t>
            </a:r>
            <a:r>
              <a:rPr sz="1800" spc="-35" dirty="0">
                <a:latin typeface="Times New Roman"/>
                <a:cs typeface="Times New Roman"/>
              </a:rPr>
              <a:t> </a:t>
            </a:r>
            <a:r>
              <a:rPr sz="1800" dirty="0">
                <a:latin typeface="Times New Roman"/>
                <a:cs typeface="Times New Roman"/>
              </a:rPr>
              <a:t>&amp;</a:t>
            </a:r>
            <a:r>
              <a:rPr sz="1800" spc="-25" dirty="0">
                <a:latin typeface="Times New Roman"/>
                <a:cs typeface="Times New Roman"/>
              </a:rPr>
              <a:t> </a:t>
            </a:r>
            <a:r>
              <a:rPr sz="1800" dirty="0">
                <a:latin typeface="Times New Roman"/>
                <a:cs typeface="Times New Roman"/>
              </a:rPr>
              <a:t>not</a:t>
            </a:r>
            <a:r>
              <a:rPr sz="1800" spc="-25" dirty="0">
                <a:latin typeface="Times New Roman"/>
                <a:cs typeface="Times New Roman"/>
              </a:rPr>
              <a:t> </a:t>
            </a:r>
            <a:r>
              <a:rPr sz="1800" dirty="0">
                <a:latin typeface="Times New Roman"/>
                <a:cs typeface="Times New Roman"/>
              </a:rPr>
              <a:t>more</a:t>
            </a:r>
            <a:r>
              <a:rPr sz="1800" spc="-20" dirty="0">
                <a:latin typeface="Times New Roman"/>
                <a:cs typeface="Times New Roman"/>
              </a:rPr>
              <a:t> </a:t>
            </a:r>
            <a:r>
              <a:rPr sz="1800" dirty="0">
                <a:latin typeface="Times New Roman"/>
                <a:cs typeface="Times New Roman"/>
              </a:rPr>
              <a:t>than</a:t>
            </a:r>
            <a:r>
              <a:rPr sz="1800" spc="-35" dirty="0">
                <a:latin typeface="Times New Roman"/>
                <a:cs typeface="Times New Roman"/>
              </a:rPr>
              <a:t> </a:t>
            </a:r>
            <a:r>
              <a:rPr sz="1800" dirty="0">
                <a:latin typeface="Times New Roman"/>
                <a:cs typeface="Times New Roman"/>
              </a:rPr>
              <a:t>6</a:t>
            </a:r>
            <a:r>
              <a:rPr sz="1800" spc="-30" dirty="0">
                <a:latin typeface="Times New Roman"/>
                <a:cs typeface="Times New Roman"/>
              </a:rPr>
              <a:t> </a:t>
            </a:r>
            <a:r>
              <a:rPr sz="1800" dirty="0">
                <a:latin typeface="Times New Roman"/>
                <a:cs typeface="Times New Roman"/>
              </a:rPr>
              <a:t>members,</a:t>
            </a:r>
            <a:r>
              <a:rPr sz="1800" spc="-20" dirty="0">
                <a:latin typeface="Times New Roman"/>
                <a:cs typeface="Times New Roman"/>
              </a:rPr>
              <a:t> </a:t>
            </a:r>
            <a:r>
              <a:rPr sz="1800" dirty="0">
                <a:latin typeface="Times New Roman"/>
                <a:cs typeface="Times New Roman"/>
              </a:rPr>
              <a:t>appointed</a:t>
            </a:r>
            <a:r>
              <a:rPr sz="1800" spc="-45" dirty="0">
                <a:latin typeface="Times New Roman"/>
                <a:cs typeface="Times New Roman"/>
              </a:rPr>
              <a:t> </a:t>
            </a:r>
            <a:r>
              <a:rPr sz="1800" dirty="0">
                <a:latin typeface="Times New Roman"/>
                <a:cs typeface="Times New Roman"/>
              </a:rPr>
              <a:t>by</a:t>
            </a:r>
            <a:r>
              <a:rPr sz="1800" spc="-35" dirty="0">
                <a:latin typeface="Times New Roman"/>
                <a:cs typeface="Times New Roman"/>
              </a:rPr>
              <a:t> </a:t>
            </a:r>
            <a:r>
              <a:rPr sz="1800" dirty="0">
                <a:latin typeface="Times New Roman"/>
                <a:cs typeface="Times New Roman"/>
              </a:rPr>
              <a:t>the</a:t>
            </a:r>
            <a:r>
              <a:rPr sz="1800" spc="-25" dirty="0">
                <a:latin typeface="Times New Roman"/>
                <a:cs typeface="Times New Roman"/>
              </a:rPr>
              <a:t> </a:t>
            </a:r>
            <a:r>
              <a:rPr sz="1800" dirty="0">
                <a:latin typeface="Times New Roman"/>
                <a:cs typeface="Times New Roman"/>
              </a:rPr>
              <a:t>central</a:t>
            </a:r>
            <a:r>
              <a:rPr sz="1800" spc="-40" dirty="0">
                <a:latin typeface="Times New Roman"/>
                <a:cs typeface="Times New Roman"/>
              </a:rPr>
              <a:t> </a:t>
            </a:r>
            <a:r>
              <a:rPr sz="1800" dirty="0">
                <a:latin typeface="Times New Roman"/>
                <a:cs typeface="Times New Roman"/>
              </a:rPr>
              <a:t>government</a:t>
            </a:r>
            <a:r>
              <a:rPr sz="1800" spc="-30" dirty="0">
                <a:latin typeface="Times New Roman"/>
                <a:cs typeface="Times New Roman"/>
              </a:rPr>
              <a:t> </a:t>
            </a:r>
            <a:r>
              <a:rPr sz="1800" dirty="0">
                <a:latin typeface="Times New Roman"/>
                <a:cs typeface="Times New Roman"/>
              </a:rPr>
              <a:t>of</a:t>
            </a:r>
            <a:r>
              <a:rPr sz="1800" spc="-20" dirty="0">
                <a:latin typeface="Times New Roman"/>
                <a:cs typeface="Times New Roman"/>
              </a:rPr>
              <a:t> </a:t>
            </a:r>
            <a:r>
              <a:rPr sz="1800" spc="-10" dirty="0">
                <a:latin typeface="Times New Roman"/>
                <a:cs typeface="Times New Roman"/>
              </a:rPr>
              <a:t>India</a:t>
            </a:r>
            <a:endParaRPr sz="1800">
              <a:latin typeface="Times New Roman"/>
              <a:cs typeface="Times New Roman"/>
            </a:endParaRPr>
          </a:p>
          <a:p>
            <a:pPr marL="12700">
              <a:lnSpc>
                <a:spcPct val="100000"/>
              </a:lnSpc>
              <a:spcBef>
                <a:spcPts val="395"/>
              </a:spcBef>
            </a:pPr>
            <a:r>
              <a:rPr sz="1200" spc="290" dirty="0">
                <a:solidFill>
                  <a:srgbClr val="2CA1BE"/>
                </a:solidFill>
                <a:latin typeface="Microsoft Sans Serif"/>
                <a:cs typeface="Microsoft Sans Serif"/>
              </a:rPr>
              <a:t>🞂</a:t>
            </a:r>
            <a:r>
              <a:rPr sz="1200" spc="-5" dirty="0">
                <a:solidFill>
                  <a:srgbClr val="2CA1BE"/>
                </a:solidFill>
                <a:latin typeface="Microsoft Sans Serif"/>
                <a:cs typeface="Microsoft Sans Serif"/>
              </a:rPr>
              <a:t>​</a:t>
            </a:r>
            <a:r>
              <a:rPr sz="1800" dirty="0">
                <a:latin typeface="Times New Roman"/>
                <a:cs typeface="Times New Roman"/>
              </a:rPr>
              <a:t>It</a:t>
            </a:r>
            <a:r>
              <a:rPr sz="1800" spc="-30" dirty="0">
                <a:latin typeface="Times New Roman"/>
                <a:cs typeface="Times New Roman"/>
              </a:rPr>
              <a:t> </a:t>
            </a:r>
            <a:r>
              <a:rPr sz="1800" dirty="0">
                <a:latin typeface="Times New Roman"/>
                <a:cs typeface="Times New Roman"/>
              </a:rPr>
              <a:t>provides</a:t>
            </a:r>
            <a:r>
              <a:rPr sz="1800" spc="-45" dirty="0">
                <a:latin typeface="Times New Roman"/>
                <a:cs typeface="Times New Roman"/>
              </a:rPr>
              <a:t> </a:t>
            </a:r>
            <a:r>
              <a:rPr sz="1800" dirty="0">
                <a:latin typeface="Times New Roman"/>
                <a:cs typeface="Times New Roman"/>
              </a:rPr>
              <a:t>for</a:t>
            </a:r>
            <a:r>
              <a:rPr sz="1800" spc="-20" dirty="0">
                <a:latin typeface="Times New Roman"/>
                <a:cs typeface="Times New Roman"/>
              </a:rPr>
              <a:t> </a:t>
            </a:r>
            <a:r>
              <a:rPr sz="1800" dirty="0">
                <a:latin typeface="Times New Roman"/>
                <a:cs typeface="Times New Roman"/>
              </a:rPr>
              <a:t>the</a:t>
            </a:r>
            <a:r>
              <a:rPr sz="1800" spc="-30" dirty="0">
                <a:latin typeface="Times New Roman"/>
                <a:cs typeface="Times New Roman"/>
              </a:rPr>
              <a:t> </a:t>
            </a:r>
            <a:r>
              <a:rPr sz="1800" dirty="0">
                <a:latin typeface="Times New Roman"/>
                <a:cs typeface="Times New Roman"/>
              </a:rPr>
              <a:t>director</a:t>
            </a:r>
            <a:r>
              <a:rPr sz="1800" spc="-45" dirty="0">
                <a:latin typeface="Times New Roman"/>
                <a:cs typeface="Times New Roman"/>
              </a:rPr>
              <a:t> </a:t>
            </a:r>
            <a:r>
              <a:rPr sz="1800" dirty="0">
                <a:latin typeface="Times New Roman"/>
                <a:cs typeface="Times New Roman"/>
              </a:rPr>
              <a:t>general</a:t>
            </a:r>
            <a:r>
              <a:rPr sz="1800" spc="-45" dirty="0">
                <a:latin typeface="Times New Roman"/>
                <a:cs typeface="Times New Roman"/>
              </a:rPr>
              <a:t> </a:t>
            </a:r>
            <a:r>
              <a:rPr sz="1800" dirty="0">
                <a:latin typeface="Times New Roman"/>
                <a:cs typeface="Times New Roman"/>
              </a:rPr>
              <a:t>instigation</a:t>
            </a:r>
            <a:r>
              <a:rPr sz="1800" spc="-40" dirty="0">
                <a:latin typeface="Times New Roman"/>
                <a:cs typeface="Times New Roman"/>
              </a:rPr>
              <a:t> </a:t>
            </a:r>
            <a:r>
              <a:rPr sz="1800" dirty="0">
                <a:latin typeface="Times New Roman"/>
                <a:cs typeface="Times New Roman"/>
              </a:rPr>
              <a:t>for</a:t>
            </a:r>
            <a:r>
              <a:rPr sz="1800" spc="-30" dirty="0">
                <a:latin typeface="Times New Roman"/>
                <a:cs typeface="Times New Roman"/>
              </a:rPr>
              <a:t> </a:t>
            </a:r>
            <a:r>
              <a:rPr sz="1800" dirty="0">
                <a:latin typeface="Times New Roman"/>
                <a:cs typeface="Times New Roman"/>
              </a:rPr>
              <a:t>the</a:t>
            </a:r>
            <a:r>
              <a:rPr sz="1800" spc="-30" dirty="0">
                <a:latin typeface="Times New Roman"/>
                <a:cs typeface="Times New Roman"/>
              </a:rPr>
              <a:t> </a:t>
            </a:r>
            <a:r>
              <a:rPr sz="1800" spc="-20" dirty="0">
                <a:latin typeface="Times New Roman"/>
                <a:cs typeface="Times New Roman"/>
              </a:rPr>
              <a:t>CCI.</a:t>
            </a:r>
            <a:endParaRPr sz="1800">
              <a:latin typeface="Times New Roman"/>
              <a:cs typeface="Times New Roman"/>
            </a:endParaRPr>
          </a:p>
          <a:p>
            <a:pPr>
              <a:lnSpc>
                <a:spcPct val="100000"/>
              </a:lnSpc>
              <a:spcBef>
                <a:spcPts val="894"/>
              </a:spcBef>
            </a:pPr>
            <a:endParaRPr sz="1800">
              <a:latin typeface="Times New Roman"/>
              <a:cs typeface="Times New Roman"/>
            </a:endParaRPr>
          </a:p>
          <a:p>
            <a:pPr marL="12700">
              <a:lnSpc>
                <a:spcPct val="100000"/>
              </a:lnSpc>
            </a:pPr>
            <a:r>
              <a:rPr sz="1800" b="1" dirty="0">
                <a:latin typeface="Times New Roman"/>
                <a:cs typeface="Times New Roman"/>
              </a:rPr>
              <a:t>STRUCTURE</a:t>
            </a:r>
            <a:r>
              <a:rPr sz="1800" b="1" spc="-35" dirty="0">
                <a:latin typeface="Times New Roman"/>
                <a:cs typeface="Times New Roman"/>
              </a:rPr>
              <a:t> </a:t>
            </a:r>
            <a:r>
              <a:rPr sz="1800" b="1" dirty="0">
                <a:latin typeface="Times New Roman"/>
                <a:cs typeface="Times New Roman"/>
              </a:rPr>
              <a:t>OF</a:t>
            </a:r>
            <a:r>
              <a:rPr sz="1800" b="1" spc="-105" dirty="0">
                <a:latin typeface="Times New Roman"/>
                <a:cs typeface="Times New Roman"/>
              </a:rPr>
              <a:t> </a:t>
            </a:r>
            <a:r>
              <a:rPr sz="1800" b="1" spc="-25" dirty="0">
                <a:latin typeface="Times New Roman"/>
                <a:cs typeface="Times New Roman"/>
              </a:rPr>
              <a:t>CCI</a:t>
            </a:r>
            <a:endParaRPr sz="1800">
              <a:latin typeface="Times New Roman"/>
              <a:cs typeface="Times New Roman"/>
            </a:endParaRPr>
          </a:p>
          <a:p>
            <a:pPr marL="12700">
              <a:lnSpc>
                <a:spcPct val="100000"/>
              </a:lnSpc>
              <a:spcBef>
                <a:spcPts val="400"/>
              </a:spcBef>
            </a:pPr>
            <a:r>
              <a:rPr sz="1800" dirty="0">
                <a:latin typeface="Times New Roman"/>
                <a:cs typeface="Times New Roman"/>
              </a:rPr>
              <a:t>CHAIRPERSON-</a:t>
            </a:r>
            <a:r>
              <a:rPr sz="1800" spc="-25" dirty="0">
                <a:latin typeface="Times New Roman"/>
                <a:cs typeface="Times New Roman"/>
              </a:rPr>
              <a:t> </a:t>
            </a:r>
            <a:r>
              <a:rPr sz="1800" dirty="0">
                <a:latin typeface="Times New Roman"/>
                <a:cs typeface="Times New Roman"/>
              </a:rPr>
              <a:t>Sri</a:t>
            </a:r>
            <a:r>
              <a:rPr sz="1800" spc="-35" dirty="0">
                <a:latin typeface="Times New Roman"/>
                <a:cs typeface="Times New Roman"/>
              </a:rPr>
              <a:t> </a:t>
            </a:r>
            <a:r>
              <a:rPr sz="1800" dirty="0">
                <a:latin typeface="Times New Roman"/>
                <a:cs typeface="Times New Roman"/>
              </a:rPr>
              <a:t>Devender</a:t>
            </a:r>
            <a:r>
              <a:rPr sz="1800" spc="-40" dirty="0">
                <a:latin typeface="Times New Roman"/>
                <a:cs typeface="Times New Roman"/>
              </a:rPr>
              <a:t> </a:t>
            </a:r>
            <a:r>
              <a:rPr sz="1800" dirty="0">
                <a:latin typeface="Times New Roman"/>
                <a:cs typeface="Times New Roman"/>
              </a:rPr>
              <a:t>Kumar</a:t>
            </a:r>
            <a:r>
              <a:rPr sz="1800" spc="-35" dirty="0">
                <a:latin typeface="Times New Roman"/>
                <a:cs typeface="Times New Roman"/>
              </a:rPr>
              <a:t> </a:t>
            </a:r>
            <a:r>
              <a:rPr sz="1800" spc="-10" dirty="0">
                <a:latin typeface="Times New Roman"/>
                <a:cs typeface="Times New Roman"/>
              </a:rPr>
              <a:t>Sikri</a:t>
            </a:r>
            <a:endParaRPr sz="1800">
              <a:latin typeface="Times New Roman"/>
              <a:cs typeface="Times New Roman"/>
            </a:endParaRPr>
          </a:p>
          <a:p>
            <a:pPr marL="12700">
              <a:lnSpc>
                <a:spcPct val="100000"/>
              </a:lnSpc>
              <a:spcBef>
                <a:spcPts val="405"/>
              </a:spcBef>
            </a:pPr>
            <a:r>
              <a:rPr sz="1800" dirty="0">
                <a:latin typeface="Times New Roman"/>
                <a:cs typeface="Times New Roman"/>
              </a:rPr>
              <a:t>5</a:t>
            </a:r>
            <a:r>
              <a:rPr sz="1800" spc="-50" dirty="0">
                <a:latin typeface="Times New Roman"/>
                <a:cs typeface="Times New Roman"/>
              </a:rPr>
              <a:t> </a:t>
            </a:r>
            <a:r>
              <a:rPr sz="1800" dirty="0">
                <a:latin typeface="Times New Roman"/>
                <a:cs typeface="Times New Roman"/>
              </a:rPr>
              <a:t>MEMBERS-</a:t>
            </a:r>
            <a:r>
              <a:rPr sz="1800" spc="-15" dirty="0">
                <a:latin typeface="Times New Roman"/>
                <a:cs typeface="Times New Roman"/>
              </a:rPr>
              <a:t> </a:t>
            </a:r>
            <a:r>
              <a:rPr sz="1800" dirty="0">
                <a:latin typeface="Times New Roman"/>
                <a:cs typeface="Times New Roman"/>
              </a:rPr>
              <a:t>Sri</a:t>
            </a:r>
            <a:r>
              <a:rPr sz="1800" spc="-20" dirty="0">
                <a:latin typeface="Times New Roman"/>
                <a:cs typeface="Times New Roman"/>
              </a:rPr>
              <a:t> </a:t>
            </a:r>
            <a:r>
              <a:rPr sz="1800" dirty="0">
                <a:latin typeface="Times New Roman"/>
                <a:cs typeface="Times New Roman"/>
              </a:rPr>
              <a:t>S.L.</a:t>
            </a:r>
            <a:r>
              <a:rPr sz="1800" spc="-30" dirty="0">
                <a:latin typeface="Times New Roman"/>
                <a:cs typeface="Times New Roman"/>
              </a:rPr>
              <a:t> </a:t>
            </a:r>
            <a:r>
              <a:rPr sz="1800" dirty="0">
                <a:latin typeface="Times New Roman"/>
                <a:cs typeface="Times New Roman"/>
              </a:rPr>
              <a:t>Bunker,</a:t>
            </a:r>
            <a:r>
              <a:rPr sz="1800" spc="405" dirty="0">
                <a:latin typeface="Times New Roman"/>
                <a:cs typeface="Times New Roman"/>
              </a:rPr>
              <a:t> </a:t>
            </a:r>
            <a:r>
              <a:rPr sz="1800" dirty="0">
                <a:latin typeface="Times New Roman"/>
                <a:cs typeface="Times New Roman"/>
              </a:rPr>
              <a:t>Sri</a:t>
            </a:r>
            <a:r>
              <a:rPr sz="1800" spc="-20" dirty="0">
                <a:latin typeface="Times New Roman"/>
                <a:cs typeface="Times New Roman"/>
              </a:rPr>
              <a:t> </a:t>
            </a:r>
            <a:r>
              <a:rPr sz="1800" dirty="0">
                <a:latin typeface="Times New Roman"/>
                <a:cs typeface="Times New Roman"/>
              </a:rPr>
              <a:t>Sudhir</a:t>
            </a:r>
            <a:r>
              <a:rPr sz="1800" spc="-15" dirty="0">
                <a:latin typeface="Times New Roman"/>
                <a:cs typeface="Times New Roman"/>
              </a:rPr>
              <a:t> </a:t>
            </a:r>
            <a:r>
              <a:rPr sz="1800" dirty="0">
                <a:latin typeface="Times New Roman"/>
                <a:cs typeface="Times New Roman"/>
              </a:rPr>
              <a:t>Mital,</a:t>
            </a:r>
            <a:r>
              <a:rPr sz="1800" spc="390" dirty="0">
                <a:latin typeface="Times New Roman"/>
                <a:cs typeface="Times New Roman"/>
              </a:rPr>
              <a:t> </a:t>
            </a:r>
            <a:r>
              <a:rPr sz="1800" dirty="0">
                <a:latin typeface="Times New Roman"/>
                <a:cs typeface="Times New Roman"/>
              </a:rPr>
              <a:t>Sri</a:t>
            </a:r>
            <a:r>
              <a:rPr sz="1800" spc="-120" dirty="0">
                <a:latin typeface="Times New Roman"/>
                <a:cs typeface="Times New Roman"/>
              </a:rPr>
              <a:t> </a:t>
            </a:r>
            <a:r>
              <a:rPr sz="1800" dirty="0">
                <a:latin typeface="Times New Roman"/>
                <a:cs typeface="Times New Roman"/>
              </a:rPr>
              <a:t>Augustine</a:t>
            </a:r>
            <a:r>
              <a:rPr sz="1800" spc="-20" dirty="0">
                <a:latin typeface="Times New Roman"/>
                <a:cs typeface="Times New Roman"/>
              </a:rPr>
              <a:t> </a:t>
            </a:r>
            <a:r>
              <a:rPr sz="1800" dirty="0">
                <a:latin typeface="Times New Roman"/>
                <a:cs typeface="Times New Roman"/>
              </a:rPr>
              <a:t>Peter,</a:t>
            </a:r>
            <a:r>
              <a:rPr sz="1800" spc="409" dirty="0">
                <a:latin typeface="Times New Roman"/>
                <a:cs typeface="Times New Roman"/>
              </a:rPr>
              <a:t> </a:t>
            </a:r>
            <a:r>
              <a:rPr sz="1800" dirty="0">
                <a:latin typeface="Times New Roman"/>
                <a:cs typeface="Times New Roman"/>
              </a:rPr>
              <a:t>Sri</a:t>
            </a:r>
            <a:r>
              <a:rPr sz="1800" spc="-35" dirty="0">
                <a:latin typeface="Times New Roman"/>
                <a:cs typeface="Times New Roman"/>
              </a:rPr>
              <a:t> </a:t>
            </a:r>
            <a:r>
              <a:rPr sz="1800" dirty="0">
                <a:latin typeface="Times New Roman"/>
                <a:cs typeface="Times New Roman"/>
              </a:rPr>
              <a:t>U.C.</a:t>
            </a:r>
            <a:r>
              <a:rPr sz="1800" spc="-5" dirty="0">
                <a:latin typeface="Times New Roman"/>
                <a:cs typeface="Times New Roman"/>
              </a:rPr>
              <a:t> </a:t>
            </a:r>
            <a:r>
              <a:rPr sz="1800" dirty="0">
                <a:latin typeface="Times New Roman"/>
                <a:cs typeface="Times New Roman"/>
              </a:rPr>
              <a:t>Nahta,</a:t>
            </a:r>
            <a:r>
              <a:rPr sz="1800" spc="395" dirty="0">
                <a:latin typeface="Times New Roman"/>
                <a:cs typeface="Times New Roman"/>
              </a:rPr>
              <a:t> </a:t>
            </a:r>
            <a:r>
              <a:rPr sz="1800" dirty="0">
                <a:latin typeface="Times New Roman"/>
                <a:cs typeface="Times New Roman"/>
              </a:rPr>
              <a:t>Justice</a:t>
            </a:r>
            <a:r>
              <a:rPr sz="1800" spc="-35" dirty="0">
                <a:latin typeface="Times New Roman"/>
                <a:cs typeface="Times New Roman"/>
              </a:rPr>
              <a:t> G.P.</a:t>
            </a:r>
            <a:r>
              <a:rPr sz="1800" spc="-5" dirty="0">
                <a:latin typeface="Times New Roman"/>
                <a:cs typeface="Times New Roman"/>
              </a:rPr>
              <a:t> </a:t>
            </a:r>
            <a:r>
              <a:rPr sz="1800" spc="-10" dirty="0">
                <a:latin typeface="Times New Roman"/>
                <a:cs typeface="Times New Roman"/>
              </a:rPr>
              <a:t>Mittal</a:t>
            </a:r>
            <a:endParaRPr sz="1800">
              <a:latin typeface="Times New Roman"/>
              <a:cs typeface="Times New Roman"/>
            </a:endParaRPr>
          </a:p>
        </p:txBody>
      </p:sp>
      <p:pic>
        <p:nvPicPr>
          <p:cNvPr id="3" name="object 3"/>
          <p:cNvPicPr/>
          <p:nvPr/>
        </p:nvPicPr>
        <p:blipFill>
          <a:blip r:embed="rId2" cstate="print"/>
          <a:stretch>
            <a:fillRect/>
          </a:stretch>
        </p:blipFill>
        <p:spPr>
          <a:xfrm>
            <a:off x="3174492" y="213304"/>
            <a:ext cx="5852159" cy="234862"/>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8468" y="559053"/>
            <a:ext cx="11795760" cy="475107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The</a:t>
            </a:r>
            <a:r>
              <a:rPr sz="1800" spc="-25" dirty="0">
                <a:latin typeface="Times New Roman"/>
                <a:cs typeface="Times New Roman"/>
              </a:rPr>
              <a:t> </a:t>
            </a:r>
            <a:r>
              <a:rPr sz="1800" dirty="0">
                <a:latin typeface="Times New Roman"/>
                <a:cs typeface="Times New Roman"/>
              </a:rPr>
              <a:t>term</a:t>
            </a:r>
            <a:r>
              <a:rPr sz="1800" spc="-35" dirty="0">
                <a:latin typeface="Times New Roman"/>
                <a:cs typeface="Times New Roman"/>
              </a:rPr>
              <a:t> </a:t>
            </a:r>
            <a:r>
              <a:rPr sz="1800" dirty="0">
                <a:latin typeface="Times New Roman"/>
                <a:cs typeface="Times New Roman"/>
              </a:rPr>
              <a:t>of</a:t>
            </a:r>
            <a:r>
              <a:rPr sz="1800" spc="-15" dirty="0">
                <a:latin typeface="Times New Roman"/>
                <a:cs typeface="Times New Roman"/>
              </a:rPr>
              <a:t> </a:t>
            </a:r>
            <a:r>
              <a:rPr sz="1800" dirty="0">
                <a:latin typeface="Times New Roman"/>
                <a:cs typeface="Times New Roman"/>
              </a:rPr>
              <a:t>office</a:t>
            </a:r>
            <a:r>
              <a:rPr sz="1800" spc="-25" dirty="0">
                <a:latin typeface="Times New Roman"/>
                <a:cs typeface="Times New Roman"/>
              </a:rPr>
              <a:t> </a:t>
            </a:r>
            <a:r>
              <a:rPr sz="1800" dirty="0">
                <a:latin typeface="Times New Roman"/>
                <a:cs typeface="Times New Roman"/>
              </a:rPr>
              <a:t>of</a:t>
            </a:r>
            <a:r>
              <a:rPr sz="1800" spc="-30" dirty="0">
                <a:latin typeface="Times New Roman"/>
                <a:cs typeface="Times New Roman"/>
              </a:rPr>
              <a:t> </a:t>
            </a:r>
            <a:r>
              <a:rPr sz="1800" dirty="0">
                <a:latin typeface="Times New Roman"/>
                <a:cs typeface="Times New Roman"/>
              </a:rPr>
              <a:t>all</a:t>
            </a:r>
            <a:r>
              <a:rPr sz="1800" spc="-20" dirty="0">
                <a:latin typeface="Times New Roman"/>
                <a:cs typeface="Times New Roman"/>
              </a:rPr>
              <a:t> </a:t>
            </a:r>
            <a:r>
              <a:rPr sz="1800" dirty="0">
                <a:latin typeface="Times New Roman"/>
                <a:cs typeface="Times New Roman"/>
              </a:rPr>
              <a:t>the</a:t>
            </a:r>
            <a:r>
              <a:rPr sz="1800" spc="-35" dirty="0">
                <a:latin typeface="Times New Roman"/>
                <a:cs typeface="Times New Roman"/>
              </a:rPr>
              <a:t> </a:t>
            </a:r>
            <a:r>
              <a:rPr sz="1800" dirty="0">
                <a:latin typeface="Times New Roman"/>
                <a:cs typeface="Times New Roman"/>
              </a:rPr>
              <a:t>members</a:t>
            </a:r>
            <a:r>
              <a:rPr sz="1800" spc="-10" dirty="0">
                <a:latin typeface="Times New Roman"/>
                <a:cs typeface="Times New Roman"/>
              </a:rPr>
              <a:t> </a:t>
            </a:r>
            <a:r>
              <a:rPr sz="1800" dirty="0">
                <a:latin typeface="Times New Roman"/>
                <a:cs typeface="Times New Roman"/>
              </a:rPr>
              <a:t>of</a:t>
            </a:r>
            <a:r>
              <a:rPr sz="1800" spc="-25" dirty="0">
                <a:latin typeface="Times New Roman"/>
                <a:cs typeface="Times New Roman"/>
              </a:rPr>
              <a:t> </a:t>
            </a:r>
            <a:r>
              <a:rPr sz="1800" dirty="0">
                <a:latin typeface="Times New Roman"/>
                <a:cs typeface="Times New Roman"/>
              </a:rPr>
              <a:t>CCI</a:t>
            </a:r>
            <a:r>
              <a:rPr sz="1800" spc="-20" dirty="0">
                <a:latin typeface="Times New Roman"/>
                <a:cs typeface="Times New Roman"/>
              </a:rPr>
              <a:t> </a:t>
            </a:r>
            <a:r>
              <a:rPr sz="1800" dirty="0">
                <a:latin typeface="Times New Roman"/>
                <a:cs typeface="Times New Roman"/>
              </a:rPr>
              <a:t>is</a:t>
            </a:r>
            <a:r>
              <a:rPr sz="1800" spc="-30" dirty="0">
                <a:latin typeface="Times New Roman"/>
                <a:cs typeface="Times New Roman"/>
              </a:rPr>
              <a:t> </a:t>
            </a:r>
            <a:r>
              <a:rPr sz="1800" dirty="0">
                <a:latin typeface="Times New Roman"/>
                <a:cs typeface="Times New Roman"/>
              </a:rPr>
              <a:t>5 yrs</a:t>
            </a:r>
            <a:r>
              <a:rPr sz="1800" spc="-40" dirty="0">
                <a:latin typeface="Times New Roman"/>
                <a:cs typeface="Times New Roman"/>
              </a:rPr>
              <a:t> </a:t>
            </a:r>
            <a:r>
              <a:rPr sz="1800" dirty="0">
                <a:latin typeface="Times New Roman"/>
                <a:cs typeface="Times New Roman"/>
              </a:rPr>
              <a:t>or</a:t>
            </a:r>
            <a:r>
              <a:rPr sz="1800" spc="-20" dirty="0">
                <a:latin typeface="Times New Roman"/>
                <a:cs typeface="Times New Roman"/>
              </a:rPr>
              <a:t> </a:t>
            </a:r>
            <a:r>
              <a:rPr sz="1800" dirty="0">
                <a:latin typeface="Times New Roman"/>
                <a:cs typeface="Times New Roman"/>
              </a:rPr>
              <a:t>till</a:t>
            </a:r>
            <a:r>
              <a:rPr sz="1800" spc="-35" dirty="0">
                <a:latin typeface="Times New Roman"/>
                <a:cs typeface="Times New Roman"/>
              </a:rPr>
              <a:t> </a:t>
            </a:r>
            <a:r>
              <a:rPr sz="1800" dirty="0">
                <a:latin typeface="Times New Roman"/>
                <a:cs typeface="Times New Roman"/>
              </a:rPr>
              <a:t>the</a:t>
            </a:r>
            <a:r>
              <a:rPr sz="1800" spc="-25" dirty="0">
                <a:latin typeface="Times New Roman"/>
                <a:cs typeface="Times New Roman"/>
              </a:rPr>
              <a:t> </a:t>
            </a:r>
            <a:r>
              <a:rPr sz="1800" dirty="0">
                <a:latin typeface="Times New Roman"/>
                <a:cs typeface="Times New Roman"/>
              </a:rPr>
              <a:t>attainment</a:t>
            </a:r>
            <a:r>
              <a:rPr sz="1800" spc="-35" dirty="0">
                <a:latin typeface="Times New Roman"/>
                <a:cs typeface="Times New Roman"/>
              </a:rPr>
              <a:t> </a:t>
            </a:r>
            <a:r>
              <a:rPr sz="1800" dirty="0">
                <a:latin typeface="Times New Roman"/>
                <a:cs typeface="Times New Roman"/>
              </a:rPr>
              <a:t>of</a:t>
            </a:r>
            <a:r>
              <a:rPr sz="1800" spc="-15" dirty="0">
                <a:latin typeface="Times New Roman"/>
                <a:cs typeface="Times New Roman"/>
              </a:rPr>
              <a:t> </a:t>
            </a:r>
            <a:r>
              <a:rPr sz="1800" dirty="0">
                <a:latin typeface="Times New Roman"/>
                <a:cs typeface="Times New Roman"/>
              </a:rPr>
              <a:t>age</a:t>
            </a:r>
            <a:r>
              <a:rPr sz="1800" spc="-35" dirty="0">
                <a:latin typeface="Times New Roman"/>
                <a:cs typeface="Times New Roman"/>
              </a:rPr>
              <a:t> </a:t>
            </a:r>
            <a:r>
              <a:rPr sz="1800" dirty="0">
                <a:latin typeface="Times New Roman"/>
                <a:cs typeface="Times New Roman"/>
              </a:rPr>
              <a:t>of</a:t>
            </a:r>
            <a:r>
              <a:rPr sz="1800" spc="-15" dirty="0">
                <a:latin typeface="Times New Roman"/>
                <a:cs typeface="Times New Roman"/>
              </a:rPr>
              <a:t> </a:t>
            </a:r>
            <a:r>
              <a:rPr sz="1800" dirty="0">
                <a:latin typeface="Times New Roman"/>
                <a:cs typeface="Times New Roman"/>
              </a:rPr>
              <a:t>65yrs(</a:t>
            </a:r>
            <a:r>
              <a:rPr sz="1800" spc="-45" dirty="0">
                <a:latin typeface="Times New Roman"/>
                <a:cs typeface="Times New Roman"/>
              </a:rPr>
              <a:t> </a:t>
            </a:r>
            <a:r>
              <a:rPr sz="1800" dirty="0">
                <a:latin typeface="Times New Roman"/>
                <a:cs typeface="Times New Roman"/>
              </a:rPr>
              <a:t>whichever</a:t>
            </a:r>
            <a:r>
              <a:rPr sz="1800" spc="-40" dirty="0">
                <a:latin typeface="Times New Roman"/>
                <a:cs typeface="Times New Roman"/>
              </a:rPr>
              <a:t> </a:t>
            </a:r>
            <a:r>
              <a:rPr sz="1800" dirty="0">
                <a:latin typeface="Times New Roman"/>
                <a:cs typeface="Times New Roman"/>
              </a:rPr>
              <a:t>is</a:t>
            </a:r>
            <a:r>
              <a:rPr sz="1800" spc="-20" dirty="0">
                <a:latin typeface="Times New Roman"/>
                <a:cs typeface="Times New Roman"/>
              </a:rPr>
              <a:t> </a:t>
            </a:r>
            <a:r>
              <a:rPr sz="1800" spc="-10" dirty="0">
                <a:latin typeface="Times New Roman"/>
                <a:cs typeface="Times New Roman"/>
              </a:rPr>
              <a:t>early)</a:t>
            </a:r>
            <a:endParaRPr sz="1800">
              <a:latin typeface="Times New Roman"/>
              <a:cs typeface="Times New Roman"/>
            </a:endParaRPr>
          </a:p>
          <a:p>
            <a:pPr>
              <a:lnSpc>
                <a:spcPct val="100000"/>
              </a:lnSpc>
              <a:spcBef>
                <a:spcPts val="890"/>
              </a:spcBef>
            </a:pPr>
            <a:endParaRPr sz="1800">
              <a:latin typeface="Times New Roman"/>
              <a:cs typeface="Times New Roman"/>
            </a:endParaRPr>
          </a:p>
          <a:p>
            <a:pPr marL="12700">
              <a:lnSpc>
                <a:spcPct val="100000"/>
              </a:lnSpc>
              <a:spcBef>
                <a:spcPts val="5"/>
              </a:spcBef>
            </a:pPr>
            <a:r>
              <a:rPr sz="1800" b="1" spc="-10" dirty="0">
                <a:latin typeface="Times New Roman"/>
                <a:cs typeface="Times New Roman"/>
              </a:rPr>
              <a:t>RESIGNATION,</a:t>
            </a:r>
            <a:r>
              <a:rPr sz="1800" b="1" spc="-20" dirty="0">
                <a:latin typeface="Times New Roman"/>
                <a:cs typeface="Times New Roman"/>
              </a:rPr>
              <a:t> REMOVAL,</a:t>
            </a:r>
            <a:r>
              <a:rPr sz="1800" b="1" spc="-35" dirty="0">
                <a:latin typeface="Times New Roman"/>
                <a:cs typeface="Times New Roman"/>
              </a:rPr>
              <a:t> </a:t>
            </a:r>
            <a:r>
              <a:rPr sz="1800" b="1" dirty="0">
                <a:latin typeface="Times New Roman"/>
                <a:cs typeface="Times New Roman"/>
              </a:rPr>
              <a:t>&amp;</a:t>
            </a:r>
            <a:r>
              <a:rPr sz="1800" b="1" spc="-40" dirty="0">
                <a:latin typeface="Times New Roman"/>
                <a:cs typeface="Times New Roman"/>
              </a:rPr>
              <a:t> </a:t>
            </a:r>
            <a:r>
              <a:rPr sz="1800" b="1" dirty="0">
                <a:latin typeface="Times New Roman"/>
                <a:cs typeface="Times New Roman"/>
              </a:rPr>
              <a:t>SUSPENSION</a:t>
            </a:r>
            <a:r>
              <a:rPr sz="1800" b="1" spc="-25" dirty="0">
                <a:latin typeface="Times New Roman"/>
                <a:cs typeface="Times New Roman"/>
              </a:rPr>
              <a:t> </a:t>
            </a:r>
            <a:r>
              <a:rPr sz="1800" b="1" dirty="0">
                <a:latin typeface="Times New Roman"/>
                <a:cs typeface="Times New Roman"/>
              </a:rPr>
              <a:t>OF</a:t>
            </a:r>
            <a:r>
              <a:rPr sz="1800" b="1" spc="-100" dirty="0">
                <a:latin typeface="Times New Roman"/>
                <a:cs typeface="Times New Roman"/>
              </a:rPr>
              <a:t> </a:t>
            </a:r>
            <a:r>
              <a:rPr sz="1800" b="1" dirty="0">
                <a:latin typeface="Times New Roman"/>
                <a:cs typeface="Times New Roman"/>
              </a:rPr>
              <a:t>CHAIRMAN</a:t>
            </a:r>
            <a:r>
              <a:rPr sz="1800" b="1" spc="-25" dirty="0">
                <a:latin typeface="Times New Roman"/>
                <a:cs typeface="Times New Roman"/>
              </a:rPr>
              <a:t> </a:t>
            </a:r>
            <a:r>
              <a:rPr sz="1800" b="1" dirty="0">
                <a:latin typeface="Times New Roman"/>
                <a:cs typeface="Times New Roman"/>
              </a:rPr>
              <a:t>&amp;</a:t>
            </a:r>
            <a:r>
              <a:rPr sz="1800" b="1" spc="-25" dirty="0">
                <a:latin typeface="Times New Roman"/>
                <a:cs typeface="Times New Roman"/>
              </a:rPr>
              <a:t> </a:t>
            </a:r>
            <a:r>
              <a:rPr sz="1800" b="1" dirty="0">
                <a:latin typeface="Times New Roman"/>
                <a:cs typeface="Times New Roman"/>
              </a:rPr>
              <a:t>OTHER</a:t>
            </a:r>
            <a:r>
              <a:rPr sz="1800" b="1" spc="-45" dirty="0">
                <a:latin typeface="Times New Roman"/>
                <a:cs typeface="Times New Roman"/>
              </a:rPr>
              <a:t> </a:t>
            </a:r>
            <a:r>
              <a:rPr sz="1800" b="1" spc="-10" dirty="0">
                <a:latin typeface="Times New Roman"/>
                <a:cs typeface="Times New Roman"/>
              </a:rPr>
              <a:t>MEMBERS</a:t>
            </a:r>
            <a:endParaRPr sz="1800">
              <a:latin typeface="Times New Roman"/>
              <a:cs typeface="Times New Roman"/>
            </a:endParaRPr>
          </a:p>
          <a:p>
            <a:pPr marL="12700" marR="5080">
              <a:lnSpc>
                <a:spcPct val="100000"/>
              </a:lnSpc>
              <a:spcBef>
                <a:spcPts val="395"/>
              </a:spcBef>
            </a:pPr>
            <a:r>
              <a:rPr sz="1800" dirty="0">
                <a:latin typeface="Times New Roman"/>
                <a:cs typeface="Times New Roman"/>
              </a:rPr>
              <a:t>By</a:t>
            </a:r>
            <a:r>
              <a:rPr sz="1800" spc="-40" dirty="0">
                <a:latin typeface="Times New Roman"/>
                <a:cs typeface="Times New Roman"/>
              </a:rPr>
              <a:t> </a:t>
            </a:r>
            <a:r>
              <a:rPr sz="1800" dirty="0">
                <a:latin typeface="Times New Roman"/>
                <a:cs typeface="Times New Roman"/>
              </a:rPr>
              <a:t>notice</a:t>
            </a:r>
            <a:r>
              <a:rPr sz="1800" spc="-25" dirty="0">
                <a:latin typeface="Times New Roman"/>
                <a:cs typeface="Times New Roman"/>
              </a:rPr>
              <a:t> </a:t>
            </a:r>
            <a:r>
              <a:rPr sz="1800" dirty="0">
                <a:latin typeface="Times New Roman"/>
                <a:cs typeface="Times New Roman"/>
              </a:rPr>
              <a:t>in</a:t>
            </a:r>
            <a:r>
              <a:rPr sz="1800" spc="-30" dirty="0">
                <a:latin typeface="Times New Roman"/>
                <a:cs typeface="Times New Roman"/>
              </a:rPr>
              <a:t> </a:t>
            </a:r>
            <a:r>
              <a:rPr sz="1800" dirty="0">
                <a:latin typeface="Times New Roman"/>
                <a:cs typeface="Times New Roman"/>
              </a:rPr>
              <a:t>writing</a:t>
            </a:r>
            <a:r>
              <a:rPr sz="1800" spc="-25" dirty="0">
                <a:latin typeface="Times New Roman"/>
                <a:cs typeface="Times New Roman"/>
              </a:rPr>
              <a:t> </a:t>
            </a:r>
            <a:r>
              <a:rPr sz="1800" dirty="0">
                <a:latin typeface="Times New Roman"/>
                <a:cs typeface="Times New Roman"/>
              </a:rPr>
              <a:t>addressed</a:t>
            </a:r>
            <a:r>
              <a:rPr sz="1800" spc="-30" dirty="0">
                <a:latin typeface="Times New Roman"/>
                <a:cs typeface="Times New Roman"/>
              </a:rPr>
              <a:t> </a:t>
            </a:r>
            <a:r>
              <a:rPr sz="1800" dirty="0">
                <a:latin typeface="Times New Roman"/>
                <a:cs typeface="Times New Roman"/>
              </a:rPr>
              <a:t>to</a:t>
            </a:r>
            <a:r>
              <a:rPr sz="1800" spc="-25" dirty="0">
                <a:latin typeface="Times New Roman"/>
                <a:cs typeface="Times New Roman"/>
              </a:rPr>
              <a:t> </a:t>
            </a:r>
            <a:r>
              <a:rPr sz="1800" dirty="0">
                <a:latin typeface="Times New Roman"/>
                <a:cs typeface="Times New Roman"/>
              </a:rPr>
              <a:t>the</a:t>
            </a:r>
            <a:r>
              <a:rPr sz="1800" spc="-25" dirty="0">
                <a:latin typeface="Times New Roman"/>
                <a:cs typeface="Times New Roman"/>
              </a:rPr>
              <a:t> </a:t>
            </a:r>
            <a:r>
              <a:rPr sz="1800" dirty="0">
                <a:latin typeface="Times New Roman"/>
                <a:cs typeface="Times New Roman"/>
              </a:rPr>
              <a:t>central</a:t>
            </a:r>
            <a:r>
              <a:rPr sz="1800" spc="-45" dirty="0">
                <a:latin typeface="Times New Roman"/>
                <a:cs typeface="Times New Roman"/>
              </a:rPr>
              <a:t> </a:t>
            </a:r>
            <a:r>
              <a:rPr sz="1800" dirty="0">
                <a:latin typeface="Times New Roman"/>
                <a:cs typeface="Times New Roman"/>
              </a:rPr>
              <a:t>government,</a:t>
            </a:r>
            <a:r>
              <a:rPr sz="1800" spc="-40" dirty="0">
                <a:latin typeface="Times New Roman"/>
                <a:cs typeface="Times New Roman"/>
              </a:rPr>
              <a:t> </a:t>
            </a:r>
            <a:r>
              <a:rPr sz="1800" dirty="0">
                <a:latin typeface="Times New Roman"/>
                <a:cs typeface="Times New Roman"/>
              </a:rPr>
              <a:t>resign</a:t>
            </a:r>
            <a:r>
              <a:rPr sz="1800" spc="-20" dirty="0">
                <a:latin typeface="Times New Roman"/>
                <a:cs typeface="Times New Roman"/>
              </a:rPr>
              <a:t> </a:t>
            </a:r>
            <a:r>
              <a:rPr sz="1800" dirty="0">
                <a:latin typeface="Times New Roman"/>
                <a:cs typeface="Times New Roman"/>
              </a:rPr>
              <a:t>his</a:t>
            </a:r>
            <a:r>
              <a:rPr sz="1800" spc="-40" dirty="0">
                <a:latin typeface="Times New Roman"/>
                <a:cs typeface="Times New Roman"/>
              </a:rPr>
              <a:t> </a:t>
            </a:r>
            <a:r>
              <a:rPr sz="1800" dirty="0">
                <a:latin typeface="Times New Roman"/>
                <a:cs typeface="Times New Roman"/>
              </a:rPr>
              <a:t>office,</a:t>
            </a:r>
            <a:r>
              <a:rPr sz="1800" spc="-35" dirty="0">
                <a:latin typeface="Times New Roman"/>
                <a:cs typeface="Times New Roman"/>
              </a:rPr>
              <a:t> </a:t>
            </a:r>
            <a:r>
              <a:rPr sz="1800" dirty="0">
                <a:latin typeface="Times New Roman"/>
                <a:cs typeface="Times New Roman"/>
              </a:rPr>
              <a:t>they</a:t>
            </a:r>
            <a:r>
              <a:rPr sz="1800" spc="-35" dirty="0">
                <a:latin typeface="Times New Roman"/>
                <a:cs typeface="Times New Roman"/>
              </a:rPr>
              <a:t> </a:t>
            </a:r>
            <a:r>
              <a:rPr sz="1800" dirty="0">
                <a:latin typeface="Times New Roman"/>
                <a:cs typeface="Times New Roman"/>
              </a:rPr>
              <a:t>continue</a:t>
            </a:r>
            <a:r>
              <a:rPr sz="1800" spc="-45" dirty="0">
                <a:latin typeface="Times New Roman"/>
                <a:cs typeface="Times New Roman"/>
              </a:rPr>
              <a:t> </a:t>
            </a:r>
            <a:r>
              <a:rPr sz="1800" dirty="0">
                <a:latin typeface="Times New Roman"/>
                <a:cs typeface="Times New Roman"/>
              </a:rPr>
              <a:t>to</a:t>
            </a:r>
            <a:r>
              <a:rPr sz="1800" spc="-25" dirty="0">
                <a:latin typeface="Times New Roman"/>
                <a:cs typeface="Times New Roman"/>
              </a:rPr>
              <a:t> </a:t>
            </a:r>
            <a:r>
              <a:rPr sz="1800" dirty="0">
                <a:latin typeface="Times New Roman"/>
                <a:cs typeface="Times New Roman"/>
              </a:rPr>
              <a:t>hold</a:t>
            </a:r>
            <a:r>
              <a:rPr sz="1800" spc="-20" dirty="0">
                <a:latin typeface="Times New Roman"/>
                <a:cs typeface="Times New Roman"/>
              </a:rPr>
              <a:t> </a:t>
            </a:r>
            <a:r>
              <a:rPr sz="1800" dirty="0">
                <a:latin typeface="Times New Roman"/>
                <a:cs typeface="Times New Roman"/>
              </a:rPr>
              <a:t>office</a:t>
            </a:r>
            <a:r>
              <a:rPr sz="1800" spc="-45" dirty="0">
                <a:latin typeface="Times New Roman"/>
                <a:cs typeface="Times New Roman"/>
              </a:rPr>
              <a:t> </a:t>
            </a:r>
            <a:r>
              <a:rPr sz="1800" dirty="0">
                <a:latin typeface="Times New Roman"/>
                <a:cs typeface="Times New Roman"/>
              </a:rPr>
              <a:t>until</a:t>
            </a:r>
            <a:r>
              <a:rPr sz="1800" spc="-25" dirty="0">
                <a:latin typeface="Times New Roman"/>
                <a:cs typeface="Times New Roman"/>
              </a:rPr>
              <a:t> </a:t>
            </a:r>
            <a:r>
              <a:rPr sz="1800" dirty="0">
                <a:latin typeface="Times New Roman"/>
                <a:cs typeface="Times New Roman"/>
              </a:rPr>
              <a:t>the</a:t>
            </a:r>
            <a:r>
              <a:rPr sz="1800" spc="-35" dirty="0">
                <a:latin typeface="Times New Roman"/>
                <a:cs typeface="Times New Roman"/>
              </a:rPr>
              <a:t> </a:t>
            </a:r>
            <a:r>
              <a:rPr sz="1800" dirty="0">
                <a:latin typeface="Times New Roman"/>
                <a:cs typeface="Times New Roman"/>
              </a:rPr>
              <a:t>expiry</a:t>
            </a:r>
            <a:r>
              <a:rPr sz="1800" spc="-35" dirty="0">
                <a:latin typeface="Times New Roman"/>
                <a:cs typeface="Times New Roman"/>
              </a:rPr>
              <a:t> </a:t>
            </a:r>
            <a:r>
              <a:rPr sz="1800" dirty="0">
                <a:latin typeface="Times New Roman"/>
                <a:cs typeface="Times New Roman"/>
              </a:rPr>
              <a:t>of</a:t>
            </a:r>
            <a:r>
              <a:rPr sz="1800" spc="30" dirty="0">
                <a:latin typeface="Times New Roman"/>
                <a:cs typeface="Times New Roman"/>
              </a:rPr>
              <a:t> </a:t>
            </a:r>
            <a:r>
              <a:rPr sz="1800" spc="-50" dirty="0">
                <a:latin typeface="Times New Roman"/>
                <a:cs typeface="Times New Roman"/>
              </a:rPr>
              <a:t>3 </a:t>
            </a:r>
            <a:r>
              <a:rPr sz="1800" dirty="0">
                <a:latin typeface="Times New Roman"/>
                <a:cs typeface="Times New Roman"/>
              </a:rPr>
              <a:t>months</a:t>
            </a:r>
            <a:r>
              <a:rPr sz="1800" spc="-25" dirty="0">
                <a:latin typeface="Times New Roman"/>
                <a:cs typeface="Times New Roman"/>
              </a:rPr>
              <a:t> </a:t>
            </a:r>
            <a:r>
              <a:rPr sz="1800" dirty="0">
                <a:latin typeface="Times New Roman"/>
                <a:cs typeface="Times New Roman"/>
              </a:rPr>
              <a:t>from</a:t>
            </a:r>
            <a:r>
              <a:rPr sz="1800" spc="-25" dirty="0">
                <a:latin typeface="Times New Roman"/>
                <a:cs typeface="Times New Roman"/>
              </a:rPr>
              <a:t> </a:t>
            </a:r>
            <a:r>
              <a:rPr sz="1800" dirty="0">
                <a:latin typeface="Times New Roman"/>
                <a:cs typeface="Times New Roman"/>
              </a:rPr>
              <a:t>the</a:t>
            </a:r>
            <a:r>
              <a:rPr sz="1800" spc="-20" dirty="0">
                <a:latin typeface="Times New Roman"/>
                <a:cs typeface="Times New Roman"/>
              </a:rPr>
              <a:t> </a:t>
            </a:r>
            <a:r>
              <a:rPr sz="1800" dirty="0">
                <a:latin typeface="Times New Roman"/>
                <a:cs typeface="Times New Roman"/>
              </a:rPr>
              <a:t>date</a:t>
            </a:r>
            <a:r>
              <a:rPr sz="1800" spc="-20" dirty="0">
                <a:latin typeface="Times New Roman"/>
                <a:cs typeface="Times New Roman"/>
              </a:rPr>
              <a:t> </a:t>
            </a:r>
            <a:r>
              <a:rPr sz="1800" dirty="0">
                <a:latin typeface="Times New Roman"/>
                <a:cs typeface="Times New Roman"/>
              </a:rPr>
              <a:t>of</a:t>
            </a:r>
            <a:r>
              <a:rPr sz="1800" spc="-30" dirty="0">
                <a:latin typeface="Times New Roman"/>
                <a:cs typeface="Times New Roman"/>
              </a:rPr>
              <a:t> </a:t>
            </a:r>
            <a:r>
              <a:rPr sz="1800" dirty="0">
                <a:latin typeface="Times New Roman"/>
                <a:cs typeface="Times New Roman"/>
              </a:rPr>
              <a:t>receipt</a:t>
            </a:r>
            <a:r>
              <a:rPr sz="1800" spc="-35" dirty="0">
                <a:latin typeface="Times New Roman"/>
                <a:cs typeface="Times New Roman"/>
              </a:rPr>
              <a:t> </a:t>
            </a:r>
            <a:r>
              <a:rPr sz="1800" dirty="0">
                <a:latin typeface="Times New Roman"/>
                <a:cs typeface="Times New Roman"/>
              </a:rPr>
              <a:t>to</a:t>
            </a:r>
            <a:r>
              <a:rPr sz="1800" spc="-20" dirty="0">
                <a:latin typeface="Times New Roman"/>
                <a:cs typeface="Times New Roman"/>
              </a:rPr>
              <a:t> </a:t>
            </a:r>
            <a:r>
              <a:rPr sz="1800" dirty="0">
                <a:latin typeface="Times New Roman"/>
                <a:cs typeface="Times New Roman"/>
              </a:rPr>
              <a:t>such</a:t>
            </a:r>
            <a:r>
              <a:rPr sz="1800" spc="-15" dirty="0">
                <a:latin typeface="Times New Roman"/>
                <a:cs typeface="Times New Roman"/>
              </a:rPr>
              <a:t> </a:t>
            </a:r>
            <a:r>
              <a:rPr sz="1800" dirty="0">
                <a:latin typeface="Times New Roman"/>
                <a:cs typeface="Times New Roman"/>
              </a:rPr>
              <a:t>notice</a:t>
            </a:r>
            <a:r>
              <a:rPr sz="1800" spc="-35" dirty="0">
                <a:latin typeface="Times New Roman"/>
                <a:cs typeface="Times New Roman"/>
              </a:rPr>
              <a:t> </a:t>
            </a:r>
            <a:r>
              <a:rPr sz="1800" dirty="0">
                <a:latin typeface="Times New Roman"/>
                <a:cs typeface="Times New Roman"/>
              </a:rPr>
              <a:t>or</a:t>
            </a:r>
            <a:r>
              <a:rPr sz="1800" spc="-20" dirty="0">
                <a:latin typeface="Times New Roman"/>
                <a:cs typeface="Times New Roman"/>
              </a:rPr>
              <a:t> </a:t>
            </a:r>
            <a:r>
              <a:rPr sz="1800" dirty="0">
                <a:latin typeface="Times New Roman"/>
                <a:cs typeface="Times New Roman"/>
              </a:rPr>
              <a:t>until</a:t>
            </a:r>
            <a:r>
              <a:rPr sz="1800" spc="-20" dirty="0">
                <a:latin typeface="Times New Roman"/>
                <a:cs typeface="Times New Roman"/>
              </a:rPr>
              <a:t> </a:t>
            </a:r>
            <a:r>
              <a:rPr sz="1800" dirty="0">
                <a:latin typeface="Times New Roman"/>
                <a:cs typeface="Times New Roman"/>
              </a:rPr>
              <a:t>a</a:t>
            </a:r>
            <a:r>
              <a:rPr sz="1800" spc="-20" dirty="0">
                <a:latin typeface="Times New Roman"/>
                <a:cs typeface="Times New Roman"/>
              </a:rPr>
              <a:t> </a:t>
            </a:r>
            <a:r>
              <a:rPr sz="1800" dirty="0">
                <a:latin typeface="Times New Roman"/>
                <a:cs typeface="Times New Roman"/>
              </a:rPr>
              <a:t>person</a:t>
            </a:r>
            <a:r>
              <a:rPr sz="1800" spc="-25" dirty="0">
                <a:latin typeface="Times New Roman"/>
                <a:cs typeface="Times New Roman"/>
              </a:rPr>
              <a:t> </a:t>
            </a:r>
            <a:r>
              <a:rPr sz="1800" dirty="0">
                <a:latin typeface="Times New Roman"/>
                <a:cs typeface="Times New Roman"/>
              </a:rPr>
              <a:t>duly</a:t>
            </a:r>
            <a:r>
              <a:rPr sz="1800" spc="-30" dirty="0">
                <a:latin typeface="Times New Roman"/>
                <a:cs typeface="Times New Roman"/>
              </a:rPr>
              <a:t> </a:t>
            </a:r>
            <a:r>
              <a:rPr sz="1800" dirty="0">
                <a:latin typeface="Times New Roman"/>
                <a:cs typeface="Times New Roman"/>
              </a:rPr>
              <a:t>appointed</a:t>
            </a:r>
            <a:r>
              <a:rPr sz="1800" spc="-35" dirty="0">
                <a:latin typeface="Times New Roman"/>
                <a:cs typeface="Times New Roman"/>
              </a:rPr>
              <a:t> </a:t>
            </a:r>
            <a:r>
              <a:rPr sz="1800" dirty="0">
                <a:latin typeface="Times New Roman"/>
                <a:cs typeface="Times New Roman"/>
              </a:rPr>
              <a:t>as</a:t>
            </a:r>
            <a:r>
              <a:rPr sz="1800" spc="-30" dirty="0">
                <a:latin typeface="Times New Roman"/>
                <a:cs typeface="Times New Roman"/>
              </a:rPr>
              <a:t> </a:t>
            </a:r>
            <a:r>
              <a:rPr sz="1800" dirty="0">
                <a:latin typeface="Times New Roman"/>
                <a:cs typeface="Times New Roman"/>
              </a:rPr>
              <a:t>his</a:t>
            </a:r>
            <a:r>
              <a:rPr sz="1800" spc="-25" dirty="0">
                <a:latin typeface="Times New Roman"/>
                <a:cs typeface="Times New Roman"/>
              </a:rPr>
              <a:t> </a:t>
            </a:r>
            <a:r>
              <a:rPr sz="1800" dirty="0">
                <a:latin typeface="Times New Roman"/>
                <a:cs typeface="Times New Roman"/>
              </a:rPr>
              <a:t>successor</a:t>
            </a:r>
            <a:r>
              <a:rPr sz="1800" spc="-20" dirty="0">
                <a:latin typeface="Times New Roman"/>
                <a:cs typeface="Times New Roman"/>
              </a:rPr>
              <a:t> </a:t>
            </a:r>
            <a:r>
              <a:rPr sz="1800" dirty="0">
                <a:latin typeface="Times New Roman"/>
                <a:cs typeface="Times New Roman"/>
              </a:rPr>
              <a:t>enters</a:t>
            </a:r>
            <a:r>
              <a:rPr sz="1800" spc="-35" dirty="0">
                <a:latin typeface="Times New Roman"/>
                <a:cs typeface="Times New Roman"/>
              </a:rPr>
              <a:t> </a:t>
            </a:r>
            <a:r>
              <a:rPr sz="1800" dirty="0">
                <a:latin typeface="Times New Roman"/>
                <a:cs typeface="Times New Roman"/>
              </a:rPr>
              <a:t>upon</a:t>
            </a:r>
            <a:r>
              <a:rPr sz="1800" spc="-25" dirty="0">
                <a:latin typeface="Times New Roman"/>
                <a:cs typeface="Times New Roman"/>
              </a:rPr>
              <a:t> </a:t>
            </a:r>
            <a:r>
              <a:rPr sz="1800" dirty="0">
                <a:latin typeface="Times New Roman"/>
                <a:cs typeface="Times New Roman"/>
              </a:rPr>
              <a:t>his</a:t>
            </a:r>
            <a:r>
              <a:rPr sz="1800" spc="-30" dirty="0">
                <a:latin typeface="Times New Roman"/>
                <a:cs typeface="Times New Roman"/>
              </a:rPr>
              <a:t> </a:t>
            </a:r>
            <a:r>
              <a:rPr sz="1800" dirty="0">
                <a:latin typeface="Times New Roman"/>
                <a:cs typeface="Times New Roman"/>
              </a:rPr>
              <a:t>office</a:t>
            </a:r>
            <a:r>
              <a:rPr sz="1800" spc="-20" dirty="0">
                <a:latin typeface="Times New Roman"/>
                <a:cs typeface="Times New Roman"/>
              </a:rPr>
              <a:t> </a:t>
            </a:r>
            <a:r>
              <a:rPr sz="1800" dirty="0">
                <a:latin typeface="Times New Roman"/>
                <a:cs typeface="Times New Roman"/>
              </a:rPr>
              <a:t>or</a:t>
            </a:r>
            <a:r>
              <a:rPr sz="1800" spc="-30" dirty="0">
                <a:latin typeface="Times New Roman"/>
                <a:cs typeface="Times New Roman"/>
              </a:rPr>
              <a:t> </a:t>
            </a:r>
            <a:r>
              <a:rPr sz="1800" dirty="0">
                <a:latin typeface="Times New Roman"/>
                <a:cs typeface="Times New Roman"/>
              </a:rPr>
              <a:t>until</a:t>
            </a:r>
            <a:r>
              <a:rPr sz="1800" spc="-25" dirty="0">
                <a:latin typeface="Times New Roman"/>
                <a:cs typeface="Times New Roman"/>
              </a:rPr>
              <a:t> the </a:t>
            </a:r>
            <a:r>
              <a:rPr sz="1800" dirty="0">
                <a:latin typeface="Times New Roman"/>
                <a:cs typeface="Times New Roman"/>
              </a:rPr>
              <a:t>expiry</a:t>
            </a:r>
            <a:r>
              <a:rPr sz="1800" spc="-40" dirty="0">
                <a:latin typeface="Times New Roman"/>
                <a:cs typeface="Times New Roman"/>
              </a:rPr>
              <a:t> </a:t>
            </a:r>
            <a:r>
              <a:rPr sz="1800" dirty="0">
                <a:latin typeface="Times New Roman"/>
                <a:cs typeface="Times New Roman"/>
              </a:rPr>
              <a:t>of</a:t>
            </a:r>
            <a:r>
              <a:rPr sz="1800" spc="-35" dirty="0">
                <a:latin typeface="Times New Roman"/>
                <a:cs typeface="Times New Roman"/>
              </a:rPr>
              <a:t> </a:t>
            </a:r>
            <a:r>
              <a:rPr sz="1800" dirty="0">
                <a:latin typeface="Times New Roman"/>
                <a:cs typeface="Times New Roman"/>
              </a:rPr>
              <a:t>his</a:t>
            </a:r>
            <a:r>
              <a:rPr sz="1800" spc="-35" dirty="0">
                <a:latin typeface="Times New Roman"/>
                <a:cs typeface="Times New Roman"/>
              </a:rPr>
              <a:t> </a:t>
            </a:r>
            <a:r>
              <a:rPr sz="1800" dirty="0">
                <a:latin typeface="Times New Roman"/>
                <a:cs typeface="Times New Roman"/>
              </a:rPr>
              <a:t>term</a:t>
            </a:r>
            <a:r>
              <a:rPr sz="1800" spc="-45" dirty="0">
                <a:latin typeface="Times New Roman"/>
                <a:cs typeface="Times New Roman"/>
              </a:rPr>
              <a:t> </a:t>
            </a:r>
            <a:r>
              <a:rPr sz="1800" dirty="0">
                <a:latin typeface="Times New Roman"/>
                <a:cs typeface="Times New Roman"/>
              </a:rPr>
              <a:t>of</a:t>
            </a:r>
            <a:r>
              <a:rPr sz="1800" spc="-25" dirty="0">
                <a:latin typeface="Times New Roman"/>
                <a:cs typeface="Times New Roman"/>
              </a:rPr>
              <a:t> </a:t>
            </a:r>
            <a:r>
              <a:rPr sz="1800" dirty="0">
                <a:latin typeface="Times New Roman"/>
                <a:cs typeface="Times New Roman"/>
              </a:rPr>
              <a:t>office,</a:t>
            </a:r>
            <a:r>
              <a:rPr sz="1800" spc="-40" dirty="0">
                <a:latin typeface="Times New Roman"/>
                <a:cs typeface="Times New Roman"/>
              </a:rPr>
              <a:t> </a:t>
            </a:r>
            <a:r>
              <a:rPr sz="1800" dirty="0">
                <a:latin typeface="Times New Roman"/>
                <a:cs typeface="Times New Roman"/>
              </a:rPr>
              <a:t>whichever</a:t>
            </a:r>
            <a:r>
              <a:rPr sz="1800" spc="-35" dirty="0">
                <a:latin typeface="Times New Roman"/>
                <a:cs typeface="Times New Roman"/>
              </a:rPr>
              <a:t> </a:t>
            </a:r>
            <a:r>
              <a:rPr sz="1800" dirty="0">
                <a:latin typeface="Times New Roman"/>
                <a:cs typeface="Times New Roman"/>
              </a:rPr>
              <a:t>is</a:t>
            </a:r>
            <a:r>
              <a:rPr sz="1800" spc="-40" dirty="0">
                <a:latin typeface="Times New Roman"/>
                <a:cs typeface="Times New Roman"/>
              </a:rPr>
              <a:t> </a:t>
            </a:r>
            <a:r>
              <a:rPr sz="1800" dirty="0">
                <a:latin typeface="Times New Roman"/>
                <a:cs typeface="Times New Roman"/>
              </a:rPr>
              <a:t>the</a:t>
            </a:r>
            <a:r>
              <a:rPr sz="1800" spc="-30" dirty="0">
                <a:latin typeface="Times New Roman"/>
                <a:cs typeface="Times New Roman"/>
              </a:rPr>
              <a:t> </a:t>
            </a:r>
            <a:r>
              <a:rPr sz="1800" spc="-10" dirty="0">
                <a:latin typeface="Times New Roman"/>
                <a:cs typeface="Times New Roman"/>
              </a:rPr>
              <a:t>earliest.</a:t>
            </a:r>
            <a:endParaRPr sz="1800">
              <a:latin typeface="Times New Roman"/>
              <a:cs typeface="Times New Roman"/>
            </a:endParaRPr>
          </a:p>
          <a:p>
            <a:pPr>
              <a:lnSpc>
                <a:spcPct val="100000"/>
              </a:lnSpc>
              <a:spcBef>
                <a:spcPts val="894"/>
              </a:spcBef>
            </a:pPr>
            <a:endParaRPr sz="1800">
              <a:latin typeface="Times New Roman"/>
              <a:cs typeface="Times New Roman"/>
            </a:endParaRPr>
          </a:p>
          <a:p>
            <a:pPr marL="12700">
              <a:lnSpc>
                <a:spcPct val="100000"/>
              </a:lnSpc>
            </a:pPr>
            <a:r>
              <a:rPr sz="1800" b="1" dirty="0">
                <a:latin typeface="Times New Roman"/>
                <a:cs typeface="Times New Roman"/>
              </a:rPr>
              <a:t>DUTIES</a:t>
            </a:r>
            <a:r>
              <a:rPr sz="1800" b="1" spc="-30" dirty="0">
                <a:latin typeface="Times New Roman"/>
                <a:cs typeface="Times New Roman"/>
              </a:rPr>
              <a:t> </a:t>
            </a:r>
            <a:r>
              <a:rPr sz="1800" b="1" dirty="0">
                <a:latin typeface="Times New Roman"/>
                <a:cs typeface="Times New Roman"/>
              </a:rPr>
              <a:t>OF</a:t>
            </a:r>
            <a:r>
              <a:rPr sz="1800" b="1" spc="-110" dirty="0">
                <a:latin typeface="Times New Roman"/>
                <a:cs typeface="Times New Roman"/>
              </a:rPr>
              <a:t> </a:t>
            </a:r>
            <a:r>
              <a:rPr sz="1800" b="1" spc="-25" dirty="0">
                <a:latin typeface="Times New Roman"/>
                <a:cs typeface="Times New Roman"/>
              </a:rPr>
              <a:t>CCI</a:t>
            </a:r>
            <a:endParaRPr sz="1800">
              <a:latin typeface="Times New Roman"/>
              <a:cs typeface="Times New Roman"/>
            </a:endParaRPr>
          </a:p>
          <a:p>
            <a:pPr marL="354965" indent="-342265">
              <a:lnSpc>
                <a:spcPct val="100000"/>
              </a:lnSpc>
              <a:spcBef>
                <a:spcPts val="400"/>
              </a:spcBef>
              <a:buClr>
                <a:srgbClr val="2CA1BE"/>
              </a:buClr>
              <a:buSzPct val="66666"/>
              <a:buAutoNum type="arabicPeriod"/>
              <a:tabLst>
                <a:tab pos="354965" algn="l"/>
              </a:tabLst>
            </a:pPr>
            <a:r>
              <a:rPr sz="1800" spc="-30" dirty="0">
                <a:latin typeface="Times New Roman"/>
                <a:cs typeface="Times New Roman"/>
              </a:rPr>
              <a:t>To</a:t>
            </a:r>
            <a:r>
              <a:rPr sz="1800" spc="-50" dirty="0">
                <a:latin typeface="Times New Roman"/>
                <a:cs typeface="Times New Roman"/>
              </a:rPr>
              <a:t> </a:t>
            </a:r>
            <a:r>
              <a:rPr sz="1800" dirty="0">
                <a:latin typeface="Times New Roman"/>
                <a:cs typeface="Times New Roman"/>
              </a:rPr>
              <a:t>inspire</a:t>
            </a:r>
            <a:r>
              <a:rPr sz="1800" spc="-40" dirty="0">
                <a:latin typeface="Times New Roman"/>
                <a:cs typeface="Times New Roman"/>
              </a:rPr>
              <a:t> </a:t>
            </a:r>
            <a:r>
              <a:rPr sz="1800" dirty="0">
                <a:latin typeface="Times New Roman"/>
                <a:cs typeface="Times New Roman"/>
              </a:rPr>
              <a:t>businesses</a:t>
            </a:r>
            <a:r>
              <a:rPr sz="1800" spc="-45" dirty="0">
                <a:latin typeface="Times New Roman"/>
                <a:cs typeface="Times New Roman"/>
              </a:rPr>
              <a:t> </a:t>
            </a:r>
            <a:r>
              <a:rPr sz="1800" dirty="0">
                <a:latin typeface="Times New Roman"/>
                <a:cs typeface="Times New Roman"/>
              </a:rPr>
              <a:t>to</a:t>
            </a:r>
            <a:r>
              <a:rPr sz="1800" spc="-35" dirty="0">
                <a:latin typeface="Times New Roman"/>
                <a:cs typeface="Times New Roman"/>
              </a:rPr>
              <a:t> </a:t>
            </a:r>
            <a:r>
              <a:rPr sz="1800" dirty="0">
                <a:latin typeface="Times New Roman"/>
                <a:cs typeface="Times New Roman"/>
              </a:rPr>
              <a:t>be</a:t>
            </a:r>
            <a:r>
              <a:rPr sz="1800" spc="-35" dirty="0">
                <a:latin typeface="Times New Roman"/>
                <a:cs typeface="Times New Roman"/>
              </a:rPr>
              <a:t> </a:t>
            </a:r>
            <a:r>
              <a:rPr sz="1800" dirty="0">
                <a:latin typeface="Times New Roman"/>
                <a:cs typeface="Times New Roman"/>
              </a:rPr>
              <a:t>fair,</a:t>
            </a:r>
            <a:r>
              <a:rPr sz="1800" spc="-55" dirty="0">
                <a:latin typeface="Times New Roman"/>
                <a:cs typeface="Times New Roman"/>
              </a:rPr>
              <a:t> </a:t>
            </a:r>
            <a:r>
              <a:rPr sz="1800" dirty="0">
                <a:latin typeface="Times New Roman"/>
                <a:cs typeface="Times New Roman"/>
              </a:rPr>
              <a:t>competitive,</a:t>
            </a:r>
            <a:r>
              <a:rPr sz="1800" spc="-60" dirty="0">
                <a:latin typeface="Times New Roman"/>
                <a:cs typeface="Times New Roman"/>
              </a:rPr>
              <a:t> </a:t>
            </a:r>
            <a:r>
              <a:rPr sz="1800" dirty="0">
                <a:latin typeface="Times New Roman"/>
                <a:cs typeface="Times New Roman"/>
              </a:rPr>
              <a:t>&amp;</a:t>
            </a:r>
            <a:r>
              <a:rPr sz="1800" spc="-35" dirty="0">
                <a:latin typeface="Times New Roman"/>
                <a:cs typeface="Times New Roman"/>
              </a:rPr>
              <a:t> </a:t>
            </a:r>
            <a:r>
              <a:rPr sz="1800" spc="-10" dirty="0">
                <a:latin typeface="Times New Roman"/>
                <a:cs typeface="Times New Roman"/>
              </a:rPr>
              <a:t>innovative</a:t>
            </a:r>
            <a:endParaRPr sz="1800">
              <a:latin typeface="Times New Roman"/>
              <a:cs typeface="Times New Roman"/>
            </a:endParaRPr>
          </a:p>
          <a:p>
            <a:pPr marL="354965" indent="-342265">
              <a:lnSpc>
                <a:spcPct val="100000"/>
              </a:lnSpc>
              <a:spcBef>
                <a:spcPts val="395"/>
              </a:spcBef>
              <a:buClr>
                <a:srgbClr val="2CA1BE"/>
              </a:buClr>
              <a:buSzPct val="66666"/>
              <a:buAutoNum type="arabicPeriod"/>
              <a:tabLst>
                <a:tab pos="354965" algn="l"/>
              </a:tabLst>
            </a:pPr>
            <a:r>
              <a:rPr sz="1800" spc="-30" dirty="0">
                <a:latin typeface="Times New Roman"/>
                <a:cs typeface="Times New Roman"/>
              </a:rPr>
              <a:t>To</a:t>
            </a:r>
            <a:r>
              <a:rPr sz="1800" spc="-55" dirty="0">
                <a:latin typeface="Times New Roman"/>
                <a:cs typeface="Times New Roman"/>
              </a:rPr>
              <a:t> </a:t>
            </a:r>
            <a:r>
              <a:rPr sz="1800" dirty="0">
                <a:latin typeface="Times New Roman"/>
                <a:cs typeface="Times New Roman"/>
              </a:rPr>
              <a:t>enhance</a:t>
            </a:r>
            <a:r>
              <a:rPr sz="1800" spc="-55" dirty="0">
                <a:latin typeface="Times New Roman"/>
                <a:cs typeface="Times New Roman"/>
              </a:rPr>
              <a:t> </a:t>
            </a:r>
            <a:r>
              <a:rPr sz="1800" dirty="0">
                <a:latin typeface="Times New Roman"/>
                <a:cs typeface="Times New Roman"/>
              </a:rPr>
              <a:t>the</a:t>
            </a:r>
            <a:r>
              <a:rPr sz="1800" spc="-45" dirty="0">
                <a:latin typeface="Times New Roman"/>
                <a:cs typeface="Times New Roman"/>
              </a:rPr>
              <a:t> </a:t>
            </a:r>
            <a:r>
              <a:rPr sz="1800" dirty="0">
                <a:latin typeface="Times New Roman"/>
                <a:cs typeface="Times New Roman"/>
              </a:rPr>
              <a:t>consumer</a:t>
            </a:r>
            <a:r>
              <a:rPr sz="1800" spc="-40" dirty="0">
                <a:latin typeface="Times New Roman"/>
                <a:cs typeface="Times New Roman"/>
              </a:rPr>
              <a:t> </a:t>
            </a:r>
            <a:r>
              <a:rPr sz="1800" spc="-10" dirty="0">
                <a:latin typeface="Times New Roman"/>
                <a:cs typeface="Times New Roman"/>
              </a:rPr>
              <a:t>welfare</a:t>
            </a:r>
            <a:endParaRPr sz="1800">
              <a:latin typeface="Times New Roman"/>
              <a:cs typeface="Times New Roman"/>
            </a:endParaRPr>
          </a:p>
          <a:p>
            <a:pPr marL="354965" indent="-342265">
              <a:lnSpc>
                <a:spcPct val="100000"/>
              </a:lnSpc>
              <a:spcBef>
                <a:spcPts val="409"/>
              </a:spcBef>
              <a:buClr>
                <a:srgbClr val="2CA1BE"/>
              </a:buClr>
              <a:buSzPct val="66666"/>
              <a:buAutoNum type="arabicPeriod"/>
              <a:tabLst>
                <a:tab pos="354965" algn="l"/>
              </a:tabLst>
            </a:pPr>
            <a:r>
              <a:rPr sz="1800" spc="-30" dirty="0">
                <a:latin typeface="Times New Roman"/>
                <a:cs typeface="Times New Roman"/>
              </a:rPr>
              <a:t>To</a:t>
            </a:r>
            <a:r>
              <a:rPr sz="1800" spc="-45" dirty="0">
                <a:latin typeface="Times New Roman"/>
                <a:cs typeface="Times New Roman"/>
              </a:rPr>
              <a:t> </a:t>
            </a:r>
            <a:r>
              <a:rPr sz="1800" dirty="0">
                <a:latin typeface="Times New Roman"/>
                <a:cs typeface="Times New Roman"/>
              </a:rPr>
              <a:t>support</a:t>
            </a:r>
            <a:r>
              <a:rPr sz="1800" spc="-45" dirty="0">
                <a:latin typeface="Times New Roman"/>
                <a:cs typeface="Times New Roman"/>
              </a:rPr>
              <a:t> </a:t>
            </a:r>
            <a:r>
              <a:rPr sz="1800" dirty="0">
                <a:latin typeface="Times New Roman"/>
                <a:cs typeface="Times New Roman"/>
              </a:rPr>
              <a:t>economic</a:t>
            </a:r>
            <a:r>
              <a:rPr sz="1800" spc="-35" dirty="0">
                <a:latin typeface="Times New Roman"/>
                <a:cs typeface="Times New Roman"/>
              </a:rPr>
              <a:t> </a:t>
            </a:r>
            <a:r>
              <a:rPr sz="1800" spc="-10" dirty="0">
                <a:latin typeface="Times New Roman"/>
                <a:cs typeface="Times New Roman"/>
              </a:rPr>
              <a:t>growth</a:t>
            </a:r>
            <a:endParaRPr sz="1800">
              <a:latin typeface="Times New Roman"/>
              <a:cs typeface="Times New Roman"/>
            </a:endParaRPr>
          </a:p>
          <a:p>
            <a:pPr marL="354965" indent="-342265">
              <a:lnSpc>
                <a:spcPct val="100000"/>
              </a:lnSpc>
              <a:spcBef>
                <a:spcPts val="395"/>
              </a:spcBef>
              <a:buClr>
                <a:srgbClr val="2CA1BE"/>
              </a:buClr>
              <a:buSzPct val="66666"/>
              <a:buAutoNum type="arabicPeriod"/>
              <a:tabLst>
                <a:tab pos="354965" algn="l"/>
              </a:tabLst>
            </a:pPr>
            <a:r>
              <a:rPr sz="1800" spc="-30" dirty="0">
                <a:latin typeface="Times New Roman"/>
                <a:cs typeface="Times New Roman"/>
              </a:rPr>
              <a:t>To</a:t>
            </a:r>
            <a:r>
              <a:rPr sz="1800" spc="-50" dirty="0">
                <a:latin typeface="Times New Roman"/>
                <a:cs typeface="Times New Roman"/>
              </a:rPr>
              <a:t> </a:t>
            </a:r>
            <a:r>
              <a:rPr sz="1800" dirty="0">
                <a:latin typeface="Times New Roman"/>
                <a:cs typeface="Times New Roman"/>
              </a:rPr>
              <a:t>establish</a:t>
            </a:r>
            <a:r>
              <a:rPr sz="1800" spc="-65" dirty="0">
                <a:latin typeface="Times New Roman"/>
                <a:cs typeface="Times New Roman"/>
              </a:rPr>
              <a:t> </a:t>
            </a:r>
            <a:r>
              <a:rPr sz="1800" dirty="0">
                <a:latin typeface="Times New Roman"/>
                <a:cs typeface="Times New Roman"/>
              </a:rPr>
              <a:t>strong,</a:t>
            </a:r>
            <a:r>
              <a:rPr sz="1800" spc="-45" dirty="0">
                <a:latin typeface="Times New Roman"/>
                <a:cs typeface="Times New Roman"/>
              </a:rPr>
              <a:t> </a:t>
            </a:r>
            <a:r>
              <a:rPr sz="1800" dirty="0">
                <a:latin typeface="Times New Roman"/>
                <a:cs typeface="Times New Roman"/>
              </a:rPr>
              <a:t>healthy</a:t>
            </a:r>
            <a:r>
              <a:rPr sz="1800" spc="-55" dirty="0">
                <a:latin typeface="Times New Roman"/>
                <a:cs typeface="Times New Roman"/>
              </a:rPr>
              <a:t> </a:t>
            </a:r>
            <a:r>
              <a:rPr sz="1800" dirty="0">
                <a:latin typeface="Times New Roman"/>
                <a:cs typeface="Times New Roman"/>
              </a:rPr>
              <a:t>competitive</a:t>
            </a:r>
            <a:r>
              <a:rPr sz="1800" spc="-55" dirty="0">
                <a:latin typeface="Times New Roman"/>
                <a:cs typeface="Times New Roman"/>
              </a:rPr>
              <a:t> </a:t>
            </a:r>
            <a:r>
              <a:rPr sz="1800" dirty="0">
                <a:latin typeface="Times New Roman"/>
                <a:cs typeface="Times New Roman"/>
              </a:rPr>
              <a:t>environment</a:t>
            </a:r>
            <a:r>
              <a:rPr sz="1800" spc="-40" dirty="0">
                <a:latin typeface="Times New Roman"/>
                <a:cs typeface="Times New Roman"/>
              </a:rPr>
              <a:t> </a:t>
            </a:r>
            <a:r>
              <a:rPr sz="1800" dirty="0">
                <a:latin typeface="Times New Roman"/>
                <a:cs typeface="Times New Roman"/>
              </a:rPr>
              <a:t>through</a:t>
            </a:r>
            <a:r>
              <a:rPr sz="1800" spc="-40" dirty="0">
                <a:latin typeface="Times New Roman"/>
                <a:cs typeface="Times New Roman"/>
              </a:rPr>
              <a:t> </a:t>
            </a:r>
            <a:r>
              <a:rPr sz="1800" dirty="0">
                <a:latin typeface="Times New Roman"/>
                <a:cs typeface="Times New Roman"/>
              </a:rPr>
              <a:t>proactive</a:t>
            </a:r>
            <a:r>
              <a:rPr sz="1800" spc="-55" dirty="0">
                <a:latin typeface="Times New Roman"/>
                <a:cs typeface="Times New Roman"/>
              </a:rPr>
              <a:t> </a:t>
            </a:r>
            <a:r>
              <a:rPr sz="1800" spc="-10" dirty="0">
                <a:latin typeface="Times New Roman"/>
                <a:cs typeface="Times New Roman"/>
              </a:rPr>
              <a:t>engagement</a:t>
            </a:r>
            <a:endParaRPr sz="1800">
              <a:latin typeface="Times New Roman"/>
              <a:cs typeface="Times New Roman"/>
            </a:endParaRPr>
          </a:p>
          <a:p>
            <a:pPr marL="354965" indent="-342265">
              <a:lnSpc>
                <a:spcPct val="100000"/>
              </a:lnSpc>
              <a:spcBef>
                <a:spcPts val="395"/>
              </a:spcBef>
              <a:buClr>
                <a:srgbClr val="2CA1BE"/>
              </a:buClr>
              <a:buSzPct val="66666"/>
              <a:buAutoNum type="arabicPeriod"/>
              <a:tabLst>
                <a:tab pos="354965" algn="l"/>
              </a:tabLst>
            </a:pPr>
            <a:r>
              <a:rPr sz="1800" dirty="0">
                <a:latin typeface="Times New Roman"/>
                <a:cs typeface="Times New Roman"/>
              </a:rPr>
              <a:t>Ensuring</a:t>
            </a:r>
            <a:r>
              <a:rPr sz="1800" spc="-20" dirty="0">
                <a:latin typeface="Times New Roman"/>
                <a:cs typeface="Times New Roman"/>
              </a:rPr>
              <a:t> </a:t>
            </a:r>
            <a:r>
              <a:rPr sz="1800" dirty="0">
                <a:latin typeface="Times New Roman"/>
                <a:cs typeface="Times New Roman"/>
              </a:rPr>
              <a:t>fairness</a:t>
            </a:r>
            <a:r>
              <a:rPr sz="1800" spc="-15" dirty="0">
                <a:latin typeface="Times New Roman"/>
                <a:cs typeface="Times New Roman"/>
              </a:rPr>
              <a:t> </a:t>
            </a:r>
            <a:r>
              <a:rPr sz="1800" dirty="0">
                <a:latin typeface="Times New Roman"/>
                <a:cs typeface="Times New Roman"/>
              </a:rPr>
              <a:t>&amp; equity</a:t>
            </a:r>
            <a:r>
              <a:rPr sz="1800" spc="-25" dirty="0">
                <a:latin typeface="Times New Roman"/>
                <a:cs typeface="Times New Roman"/>
              </a:rPr>
              <a:t> </a:t>
            </a:r>
            <a:r>
              <a:rPr sz="1800" dirty="0">
                <a:latin typeface="Times New Roman"/>
                <a:cs typeface="Times New Roman"/>
              </a:rPr>
              <a:t>in market</a:t>
            </a:r>
            <a:r>
              <a:rPr sz="1800" spc="-5" dirty="0">
                <a:latin typeface="Times New Roman"/>
                <a:cs typeface="Times New Roman"/>
              </a:rPr>
              <a:t> </a:t>
            </a:r>
            <a:r>
              <a:rPr sz="1800" dirty="0">
                <a:latin typeface="Times New Roman"/>
                <a:cs typeface="Times New Roman"/>
              </a:rPr>
              <a:t>place</a:t>
            </a:r>
            <a:r>
              <a:rPr sz="1800" spc="-5" dirty="0">
                <a:latin typeface="Times New Roman"/>
                <a:cs typeface="Times New Roman"/>
              </a:rPr>
              <a:t> </a:t>
            </a:r>
            <a:r>
              <a:rPr sz="1800" spc="-10" dirty="0">
                <a:latin typeface="Times New Roman"/>
                <a:cs typeface="Times New Roman"/>
              </a:rPr>
              <a:t>transactions</a:t>
            </a:r>
            <a:endParaRPr sz="1800">
              <a:latin typeface="Times New Roman"/>
              <a:cs typeface="Times New Roman"/>
            </a:endParaRPr>
          </a:p>
          <a:p>
            <a:pPr marL="354965" indent="-342265">
              <a:lnSpc>
                <a:spcPct val="100000"/>
              </a:lnSpc>
              <a:spcBef>
                <a:spcPts val="409"/>
              </a:spcBef>
              <a:buClr>
                <a:srgbClr val="2CA1BE"/>
              </a:buClr>
              <a:buSzPct val="66666"/>
              <a:buAutoNum type="arabicPeriod"/>
              <a:tabLst>
                <a:tab pos="354965" algn="l"/>
              </a:tabLst>
            </a:pPr>
            <a:r>
              <a:rPr sz="1800" dirty="0">
                <a:latin typeface="Times New Roman"/>
                <a:cs typeface="Times New Roman"/>
              </a:rPr>
              <a:t>Protecting</a:t>
            </a:r>
            <a:r>
              <a:rPr sz="1800" spc="-40" dirty="0">
                <a:latin typeface="Times New Roman"/>
                <a:cs typeface="Times New Roman"/>
              </a:rPr>
              <a:t> </a:t>
            </a:r>
            <a:r>
              <a:rPr sz="1800" dirty="0">
                <a:latin typeface="Times New Roman"/>
                <a:cs typeface="Times New Roman"/>
              </a:rPr>
              <a:t>the</a:t>
            </a:r>
            <a:r>
              <a:rPr sz="1800" spc="-25" dirty="0">
                <a:latin typeface="Times New Roman"/>
                <a:cs typeface="Times New Roman"/>
              </a:rPr>
              <a:t> </a:t>
            </a:r>
            <a:r>
              <a:rPr sz="1800" dirty="0">
                <a:latin typeface="Times New Roman"/>
                <a:cs typeface="Times New Roman"/>
              </a:rPr>
              <a:t>public</a:t>
            </a:r>
            <a:r>
              <a:rPr sz="1800" spc="-20" dirty="0">
                <a:latin typeface="Times New Roman"/>
                <a:cs typeface="Times New Roman"/>
              </a:rPr>
              <a:t> </a:t>
            </a:r>
            <a:r>
              <a:rPr sz="1800" spc="-10" dirty="0">
                <a:latin typeface="Times New Roman"/>
                <a:cs typeface="Times New Roman"/>
              </a:rPr>
              <a:t>interest</a:t>
            </a:r>
            <a:endParaRPr sz="1800">
              <a:latin typeface="Times New Roman"/>
              <a:cs typeface="Times New Roman"/>
            </a:endParaRPr>
          </a:p>
          <a:p>
            <a:pPr marL="354965" indent="-342265">
              <a:lnSpc>
                <a:spcPct val="100000"/>
              </a:lnSpc>
              <a:spcBef>
                <a:spcPts val="395"/>
              </a:spcBef>
              <a:buClr>
                <a:srgbClr val="2CA1BE"/>
              </a:buClr>
              <a:buSzPct val="66666"/>
              <a:buAutoNum type="arabicPeriod"/>
              <a:tabLst>
                <a:tab pos="354965" algn="l"/>
              </a:tabLst>
            </a:pPr>
            <a:r>
              <a:rPr sz="1800" dirty="0">
                <a:latin typeface="Times New Roman"/>
                <a:cs typeface="Times New Roman"/>
              </a:rPr>
              <a:t>Protecting</a:t>
            </a:r>
            <a:r>
              <a:rPr sz="1800" spc="-40" dirty="0">
                <a:latin typeface="Times New Roman"/>
                <a:cs typeface="Times New Roman"/>
              </a:rPr>
              <a:t> </a:t>
            </a:r>
            <a:r>
              <a:rPr sz="1800" dirty="0">
                <a:latin typeface="Times New Roman"/>
                <a:cs typeface="Times New Roman"/>
              </a:rPr>
              <a:t>opportunities</a:t>
            </a:r>
            <a:r>
              <a:rPr sz="1800" spc="-40" dirty="0">
                <a:latin typeface="Times New Roman"/>
                <a:cs typeface="Times New Roman"/>
              </a:rPr>
              <a:t> </a:t>
            </a:r>
            <a:r>
              <a:rPr sz="1800" dirty="0">
                <a:latin typeface="Times New Roman"/>
                <a:cs typeface="Times New Roman"/>
              </a:rPr>
              <a:t>for</a:t>
            </a:r>
            <a:r>
              <a:rPr sz="1800" spc="-15" dirty="0">
                <a:latin typeface="Times New Roman"/>
                <a:cs typeface="Times New Roman"/>
              </a:rPr>
              <a:t> </a:t>
            </a:r>
            <a:r>
              <a:rPr sz="1800" dirty="0">
                <a:latin typeface="Times New Roman"/>
                <a:cs typeface="Times New Roman"/>
              </a:rPr>
              <a:t>small</a:t>
            </a:r>
            <a:r>
              <a:rPr sz="1800" spc="-15" dirty="0">
                <a:latin typeface="Times New Roman"/>
                <a:cs typeface="Times New Roman"/>
              </a:rPr>
              <a:t> </a:t>
            </a:r>
            <a:r>
              <a:rPr sz="1800" dirty="0">
                <a:latin typeface="Times New Roman"/>
                <a:cs typeface="Times New Roman"/>
              </a:rPr>
              <a:t>&amp;</a:t>
            </a:r>
            <a:r>
              <a:rPr sz="1800" spc="-15" dirty="0">
                <a:latin typeface="Times New Roman"/>
                <a:cs typeface="Times New Roman"/>
              </a:rPr>
              <a:t> </a:t>
            </a:r>
            <a:r>
              <a:rPr sz="1800" dirty="0">
                <a:latin typeface="Times New Roman"/>
                <a:cs typeface="Times New Roman"/>
              </a:rPr>
              <a:t>medium</a:t>
            </a:r>
            <a:r>
              <a:rPr sz="1800" spc="-30" dirty="0">
                <a:latin typeface="Times New Roman"/>
                <a:cs typeface="Times New Roman"/>
              </a:rPr>
              <a:t> </a:t>
            </a:r>
            <a:r>
              <a:rPr sz="1800" spc="-10" dirty="0">
                <a:latin typeface="Times New Roman"/>
                <a:cs typeface="Times New Roman"/>
              </a:rPr>
              <a:t>businesses.</a:t>
            </a:r>
            <a:endParaRPr sz="1800">
              <a:latin typeface="Times New Roman"/>
              <a:cs typeface="Times New Roman"/>
            </a:endParaRPr>
          </a:p>
        </p:txBody>
      </p:sp>
      <p:pic>
        <p:nvPicPr>
          <p:cNvPr id="3" name="object 3"/>
          <p:cNvPicPr/>
          <p:nvPr/>
        </p:nvPicPr>
        <p:blipFill>
          <a:blip r:embed="rId2" cstate="print"/>
          <a:stretch>
            <a:fillRect/>
          </a:stretch>
        </p:blipFill>
        <p:spPr>
          <a:xfrm>
            <a:off x="240795" y="240866"/>
            <a:ext cx="6460229" cy="18120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98068" y="1465529"/>
            <a:ext cx="10279380" cy="2545715"/>
          </a:xfrm>
          <a:prstGeom prst="rect">
            <a:avLst/>
          </a:prstGeom>
        </p:spPr>
        <p:txBody>
          <a:bodyPr vert="horz" wrap="square" lIns="0" tIns="12700" rIns="0" bIns="0" rtlCol="0">
            <a:spAutoFit/>
          </a:bodyPr>
          <a:lstStyle/>
          <a:p>
            <a:pPr marL="12700" marR="154305">
              <a:lnSpc>
                <a:spcPct val="100000"/>
              </a:lnSpc>
              <a:spcBef>
                <a:spcPts val="100"/>
              </a:spcBef>
              <a:tabLst>
                <a:tab pos="7016115" algn="l"/>
                <a:tab pos="9779635" algn="l"/>
              </a:tabLst>
            </a:pPr>
            <a:r>
              <a:rPr sz="2700" dirty="0">
                <a:latin typeface="Lucida Sans Unicode"/>
                <a:cs typeface="Lucida Sans Unicode"/>
              </a:rPr>
              <a:t>In</a:t>
            </a:r>
            <a:r>
              <a:rPr sz="2700" spc="-30" dirty="0">
                <a:latin typeface="Lucida Sans Unicode"/>
                <a:cs typeface="Lucida Sans Unicode"/>
              </a:rPr>
              <a:t> </a:t>
            </a:r>
            <a:r>
              <a:rPr sz="2700" dirty="0">
                <a:latin typeface="Lucida Sans Unicode"/>
                <a:cs typeface="Lucida Sans Unicode"/>
              </a:rPr>
              <a:t>the</a:t>
            </a:r>
            <a:r>
              <a:rPr sz="2700" spc="-20" dirty="0">
                <a:latin typeface="Lucida Sans Unicode"/>
                <a:cs typeface="Lucida Sans Unicode"/>
              </a:rPr>
              <a:t> </a:t>
            </a:r>
            <a:r>
              <a:rPr sz="2700" dirty="0">
                <a:latin typeface="Lucida Sans Unicode"/>
                <a:cs typeface="Lucida Sans Unicode"/>
              </a:rPr>
              <a:t>words</a:t>
            </a:r>
            <a:r>
              <a:rPr sz="2700" spc="-30" dirty="0">
                <a:latin typeface="Lucida Sans Unicode"/>
                <a:cs typeface="Lucida Sans Unicode"/>
              </a:rPr>
              <a:t> </a:t>
            </a:r>
            <a:r>
              <a:rPr sz="2700" dirty="0">
                <a:latin typeface="Lucida Sans Unicode"/>
                <a:cs typeface="Lucida Sans Unicode"/>
              </a:rPr>
              <a:t>of</a:t>
            </a:r>
            <a:r>
              <a:rPr sz="2700" spc="-15" dirty="0">
                <a:latin typeface="Lucida Sans Unicode"/>
                <a:cs typeface="Lucida Sans Unicode"/>
              </a:rPr>
              <a:t> </a:t>
            </a:r>
            <a:r>
              <a:rPr sz="2700" dirty="0">
                <a:latin typeface="Lucida Sans Unicode"/>
                <a:cs typeface="Lucida Sans Unicode"/>
              </a:rPr>
              <a:t>Salmond”</a:t>
            </a:r>
            <a:r>
              <a:rPr sz="2700" spc="-35" dirty="0">
                <a:latin typeface="Lucida Sans Unicode"/>
                <a:cs typeface="Lucida Sans Unicode"/>
              </a:rPr>
              <a:t> </a:t>
            </a:r>
            <a:r>
              <a:rPr sz="2700" dirty="0">
                <a:latin typeface="Lucida Sans Unicode"/>
                <a:cs typeface="Lucida Sans Unicode"/>
              </a:rPr>
              <a:t>law</a:t>
            </a:r>
            <a:r>
              <a:rPr sz="2700" spc="-30" dirty="0">
                <a:latin typeface="Lucida Sans Unicode"/>
                <a:cs typeface="Lucida Sans Unicode"/>
              </a:rPr>
              <a:t> </a:t>
            </a:r>
            <a:r>
              <a:rPr sz="2700" dirty="0">
                <a:latin typeface="Lucida Sans Unicode"/>
                <a:cs typeface="Lucida Sans Unicode"/>
              </a:rPr>
              <a:t>is</a:t>
            </a:r>
            <a:r>
              <a:rPr sz="2700" spc="-35" dirty="0">
                <a:latin typeface="Lucida Sans Unicode"/>
                <a:cs typeface="Lucida Sans Unicode"/>
              </a:rPr>
              <a:t> </a:t>
            </a:r>
            <a:r>
              <a:rPr sz="2700" dirty="0">
                <a:latin typeface="Lucida Sans Unicode"/>
                <a:cs typeface="Lucida Sans Unicode"/>
              </a:rPr>
              <a:t>the</a:t>
            </a:r>
            <a:r>
              <a:rPr sz="2700" spc="-20" dirty="0">
                <a:latin typeface="Lucida Sans Unicode"/>
                <a:cs typeface="Lucida Sans Unicode"/>
              </a:rPr>
              <a:t> body</a:t>
            </a:r>
            <a:r>
              <a:rPr sz="2700" dirty="0">
                <a:latin typeface="Lucida Sans Unicode"/>
                <a:cs typeface="Lucida Sans Unicode"/>
              </a:rPr>
              <a:t>	of</a:t>
            </a:r>
            <a:r>
              <a:rPr sz="2700" spc="-30" dirty="0">
                <a:latin typeface="Lucida Sans Unicode"/>
                <a:cs typeface="Lucida Sans Unicode"/>
              </a:rPr>
              <a:t> </a:t>
            </a:r>
            <a:r>
              <a:rPr sz="2700" spc="-10" dirty="0">
                <a:latin typeface="Lucida Sans Unicode"/>
                <a:cs typeface="Lucida Sans Unicode"/>
              </a:rPr>
              <a:t>principles </a:t>
            </a:r>
            <a:r>
              <a:rPr sz="2700" dirty="0">
                <a:latin typeface="Lucida Sans Unicode"/>
                <a:cs typeface="Lucida Sans Unicode"/>
              </a:rPr>
              <a:t>recognized</a:t>
            </a:r>
            <a:r>
              <a:rPr sz="2700" spc="-30" dirty="0">
                <a:latin typeface="Lucida Sans Unicode"/>
                <a:cs typeface="Lucida Sans Unicode"/>
              </a:rPr>
              <a:t> </a:t>
            </a:r>
            <a:r>
              <a:rPr sz="2700" dirty="0">
                <a:latin typeface="Lucida Sans Unicode"/>
                <a:cs typeface="Lucida Sans Unicode"/>
              </a:rPr>
              <a:t>and</a:t>
            </a:r>
            <a:r>
              <a:rPr sz="2700" spc="-30" dirty="0">
                <a:latin typeface="Lucida Sans Unicode"/>
                <a:cs typeface="Lucida Sans Unicode"/>
              </a:rPr>
              <a:t> </a:t>
            </a:r>
            <a:r>
              <a:rPr sz="2700" dirty="0">
                <a:latin typeface="Lucida Sans Unicode"/>
                <a:cs typeface="Lucida Sans Unicode"/>
              </a:rPr>
              <a:t>applied</a:t>
            </a:r>
            <a:r>
              <a:rPr sz="2700" spc="-55" dirty="0">
                <a:latin typeface="Lucida Sans Unicode"/>
                <a:cs typeface="Lucida Sans Unicode"/>
              </a:rPr>
              <a:t> </a:t>
            </a:r>
            <a:r>
              <a:rPr sz="2700" dirty="0">
                <a:latin typeface="Lucida Sans Unicode"/>
                <a:cs typeface="Lucida Sans Unicode"/>
              </a:rPr>
              <a:t>by</a:t>
            </a:r>
            <a:r>
              <a:rPr sz="2700" spc="-20" dirty="0">
                <a:latin typeface="Lucida Sans Unicode"/>
                <a:cs typeface="Lucida Sans Unicode"/>
              </a:rPr>
              <a:t> </a:t>
            </a:r>
            <a:r>
              <a:rPr sz="2700" dirty="0">
                <a:latin typeface="Lucida Sans Unicode"/>
                <a:cs typeface="Lucida Sans Unicode"/>
              </a:rPr>
              <a:t>the</a:t>
            </a:r>
            <a:r>
              <a:rPr sz="2700" spc="-45" dirty="0">
                <a:latin typeface="Lucida Sans Unicode"/>
                <a:cs typeface="Lucida Sans Unicode"/>
              </a:rPr>
              <a:t> </a:t>
            </a:r>
            <a:r>
              <a:rPr sz="2700" dirty="0">
                <a:latin typeface="Lucida Sans Unicode"/>
                <a:cs typeface="Lucida Sans Unicode"/>
              </a:rPr>
              <a:t>state</a:t>
            </a:r>
            <a:r>
              <a:rPr sz="2700" spc="-35" dirty="0">
                <a:latin typeface="Lucida Sans Unicode"/>
                <a:cs typeface="Lucida Sans Unicode"/>
              </a:rPr>
              <a:t> </a:t>
            </a:r>
            <a:r>
              <a:rPr sz="2700" dirty="0">
                <a:latin typeface="Lucida Sans Unicode"/>
                <a:cs typeface="Lucida Sans Unicode"/>
              </a:rPr>
              <a:t>in</a:t>
            </a:r>
            <a:r>
              <a:rPr sz="2700" spc="-40" dirty="0">
                <a:latin typeface="Lucida Sans Unicode"/>
                <a:cs typeface="Lucida Sans Unicode"/>
              </a:rPr>
              <a:t> </a:t>
            </a:r>
            <a:r>
              <a:rPr sz="2700" dirty="0">
                <a:latin typeface="Lucida Sans Unicode"/>
                <a:cs typeface="Lucida Sans Unicode"/>
              </a:rPr>
              <a:t>the</a:t>
            </a:r>
            <a:r>
              <a:rPr sz="2700" spc="-30" dirty="0">
                <a:latin typeface="Lucida Sans Unicode"/>
                <a:cs typeface="Lucida Sans Unicode"/>
              </a:rPr>
              <a:t> </a:t>
            </a:r>
            <a:r>
              <a:rPr sz="2700" spc="-10" dirty="0">
                <a:latin typeface="Lucida Sans Unicode"/>
                <a:cs typeface="Lucida Sans Unicode"/>
              </a:rPr>
              <a:t>administration</a:t>
            </a:r>
            <a:r>
              <a:rPr sz="2700" dirty="0">
                <a:latin typeface="Lucida Sans Unicode"/>
                <a:cs typeface="Lucida Sans Unicode"/>
              </a:rPr>
              <a:t>	</a:t>
            </a:r>
            <a:r>
              <a:rPr sz="2700" spc="-25" dirty="0">
                <a:latin typeface="Lucida Sans Unicode"/>
                <a:cs typeface="Lucida Sans Unicode"/>
              </a:rPr>
              <a:t>of </a:t>
            </a:r>
            <a:r>
              <a:rPr sz="2700" dirty="0">
                <a:latin typeface="Lucida Sans Unicode"/>
                <a:cs typeface="Lucida Sans Unicode"/>
              </a:rPr>
              <a:t>justice.</a:t>
            </a:r>
            <a:r>
              <a:rPr sz="2700" spc="-40" dirty="0">
                <a:latin typeface="Lucida Sans Unicode"/>
                <a:cs typeface="Lucida Sans Unicode"/>
              </a:rPr>
              <a:t> </a:t>
            </a:r>
            <a:r>
              <a:rPr sz="2700" spc="-50" dirty="0">
                <a:latin typeface="Lucida Sans Unicode"/>
                <a:cs typeface="Lucida Sans Unicode"/>
              </a:rPr>
              <a:t>“</a:t>
            </a:r>
            <a:endParaRPr sz="2700">
              <a:latin typeface="Lucida Sans Unicode"/>
              <a:cs typeface="Lucida Sans Unicode"/>
            </a:endParaRPr>
          </a:p>
          <a:p>
            <a:pPr marL="12700" marR="5080" algn="just">
              <a:lnSpc>
                <a:spcPct val="100000"/>
              </a:lnSpc>
              <a:spcBef>
                <a:spcPts val="400"/>
              </a:spcBef>
            </a:pPr>
            <a:r>
              <a:rPr sz="2700" dirty="0">
                <a:latin typeface="Lucida Sans Unicode"/>
                <a:cs typeface="Lucida Sans Unicode"/>
              </a:rPr>
              <a:t>Note:</a:t>
            </a:r>
            <a:r>
              <a:rPr sz="2700" spc="-30" dirty="0">
                <a:latin typeface="Lucida Sans Unicode"/>
                <a:cs typeface="Lucida Sans Unicode"/>
              </a:rPr>
              <a:t> </a:t>
            </a:r>
            <a:r>
              <a:rPr sz="2700" dirty="0">
                <a:latin typeface="Lucida Sans Unicode"/>
                <a:cs typeface="Lucida Sans Unicode"/>
              </a:rPr>
              <a:t>Law</a:t>
            </a:r>
            <a:r>
              <a:rPr sz="2700" spc="-35" dirty="0">
                <a:latin typeface="Lucida Sans Unicode"/>
                <a:cs typeface="Lucida Sans Unicode"/>
              </a:rPr>
              <a:t> </a:t>
            </a:r>
            <a:r>
              <a:rPr sz="2700" dirty="0">
                <a:latin typeface="Lucida Sans Unicode"/>
                <a:cs typeface="Lucida Sans Unicode"/>
              </a:rPr>
              <a:t>is</a:t>
            </a:r>
            <a:r>
              <a:rPr sz="2700" spc="-35" dirty="0">
                <a:latin typeface="Lucida Sans Unicode"/>
                <a:cs typeface="Lucida Sans Unicode"/>
              </a:rPr>
              <a:t> </a:t>
            </a:r>
            <a:r>
              <a:rPr sz="2700" dirty="0">
                <a:latin typeface="Lucida Sans Unicode"/>
                <a:cs typeface="Lucida Sans Unicode"/>
              </a:rPr>
              <a:t>not</a:t>
            </a:r>
            <a:r>
              <a:rPr sz="2700" spc="-30" dirty="0">
                <a:latin typeface="Lucida Sans Unicode"/>
                <a:cs typeface="Lucida Sans Unicode"/>
              </a:rPr>
              <a:t> </a:t>
            </a:r>
            <a:r>
              <a:rPr sz="2700" dirty="0">
                <a:latin typeface="Lucida Sans Unicode"/>
                <a:cs typeface="Lucida Sans Unicode"/>
              </a:rPr>
              <a:t>static</a:t>
            </a:r>
            <a:r>
              <a:rPr sz="2700" spc="-30" dirty="0">
                <a:latin typeface="Lucida Sans Unicode"/>
                <a:cs typeface="Lucida Sans Unicode"/>
              </a:rPr>
              <a:t>  </a:t>
            </a:r>
            <a:r>
              <a:rPr sz="2700" dirty="0">
                <a:latin typeface="Lucida Sans Unicode"/>
                <a:cs typeface="Lucida Sans Unicode"/>
              </a:rPr>
              <a:t>as</a:t>
            </a:r>
            <a:r>
              <a:rPr sz="2700" spc="-20" dirty="0">
                <a:latin typeface="Lucida Sans Unicode"/>
                <a:cs typeface="Lucida Sans Unicode"/>
              </a:rPr>
              <a:t> </a:t>
            </a:r>
            <a:r>
              <a:rPr sz="2700" dirty="0">
                <a:latin typeface="Lucida Sans Unicode"/>
                <a:cs typeface="Lucida Sans Unicode"/>
              </a:rPr>
              <a:t>circumstances</a:t>
            </a:r>
            <a:r>
              <a:rPr sz="2700" spc="-25" dirty="0">
                <a:latin typeface="Lucida Sans Unicode"/>
                <a:cs typeface="Lucida Sans Unicode"/>
              </a:rPr>
              <a:t>  </a:t>
            </a:r>
            <a:r>
              <a:rPr sz="2700" dirty="0">
                <a:latin typeface="Lucida Sans Unicode"/>
                <a:cs typeface="Lucida Sans Unicode"/>
              </a:rPr>
              <a:t>and</a:t>
            </a:r>
            <a:r>
              <a:rPr sz="2700" spc="-35" dirty="0">
                <a:latin typeface="Lucida Sans Unicode"/>
                <a:cs typeface="Lucida Sans Unicode"/>
              </a:rPr>
              <a:t> </a:t>
            </a:r>
            <a:r>
              <a:rPr sz="2700" dirty="0">
                <a:latin typeface="Lucida Sans Unicode"/>
                <a:cs typeface="Lucida Sans Unicode"/>
              </a:rPr>
              <a:t>conditions</a:t>
            </a:r>
            <a:r>
              <a:rPr sz="2700" spc="-30" dirty="0">
                <a:latin typeface="Lucida Sans Unicode"/>
                <a:cs typeface="Lucida Sans Unicode"/>
              </a:rPr>
              <a:t>  </a:t>
            </a:r>
            <a:r>
              <a:rPr sz="2700" dirty="0">
                <a:latin typeface="Lucida Sans Unicode"/>
                <a:cs typeface="Lucida Sans Unicode"/>
              </a:rPr>
              <a:t>in</a:t>
            </a:r>
            <a:r>
              <a:rPr sz="2700" spc="-40" dirty="0">
                <a:latin typeface="Lucida Sans Unicode"/>
                <a:cs typeface="Lucida Sans Unicode"/>
              </a:rPr>
              <a:t> </a:t>
            </a:r>
            <a:r>
              <a:rPr sz="2700" spc="-50" dirty="0">
                <a:latin typeface="Lucida Sans Unicode"/>
                <a:cs typeface="Lucida Sans Unicode"/>
              </a:rPr>
              <a:t>a </a:t>
            </a:r>
            <a:r>
              <a:rPr sz="2700" dirty="0">
                <a:latin typeface="Lucida Sans Unicode"/>
                <a:cs typeface="Lucida Sans Unicode"/>
              </a:rPr>
              <a:t>society</a:t>
            </a:r>
            <a:r>
              <a:rPr sz="2700" spc="-30" dirty="0">
                <a:latin typeface="Lucida Sans Unicode"/>
                <a:cs typeface="Lucida Sans Unicode"/>
              </a:rPr>
              <a:t> </a:t>
            </a:r>
            <a:r>
              <a:rPr sz="2700" dirty="0">
                <a:latin typeface="Lucida Sans Unicode"/>
                <a:cs typeface="Lucida Sans Unicode"/>
              </a:rPr>
              <a:t>changes,</a:t>
            </a:r>
            <a:r>
              <a:rPr sz="2700" spc="-30" dirty="0">
                <a:latin typeface="Lucida Sans Unicode"/>
                <a:cs typeface="Lucida Sans Unicode"/>
              </a:rPr>
              <a:t> </a:t>
            </a:r>
            <a:r>
              <a:rPr sz="2700" dirty="0">
                <a:latin typeface="Lucida Sans Unicode"/>
                <a:cs typeface="Lucida Sans Unicode"/>
              </a:rPr>
              <a:t>laws</a:t>
            </a:r>
            <a:r>
              <a:rPr sz="2700" spc="-40" dirty="0">
                <a:latin typeface="Lucida Sans Unicode"/>
                <a:cs typeface="Lucida Sans Unicode"/>
              </a:rPr>
              <a:t> </a:t>
            </a:r>
            <a:r>
              <a:rPr sz="2700" dirty="0">
                <a:latin typeface="Lucida Sans Unicode"/>
                <a:cs typeface="Lucida Sans Unicode"/>
              </a:rPr>
              <a:t>are</a:t>
            </a:r>
            <a:r>
              <a:rPr sz="2700" spc="-50" dirty="0">
                <a:latin typeface="Lucida Sans Unicode"/>
                <a:cs typeface="Lucida Sans Unicode"/>
              </a:rPr>
              <a:t> </a:t>
            </a:r>
            <a:r>
              <a:rPr sz="2700" dirty="0">
                <a:latin typeface="Lucida Sans Unicode"/>
                <a:cs typeface="Lucida Sans Unicode"/>
              </a:rPr>
              <a:t>changed</a:t>
            </a:r>
            <a:r>
              <a:rPr sz="2700" spc="-25" dirty="0">
                <a:latin typeface="Lucida Sans Unicode"/>
                <a:cs typeface="Lucida Sans Unicode"/>
              </a:rPr>
              <a:t>  </a:t>
            </a:r>
            <a:r>
              <a:rPr sz="2700" dirty="0">
                <a:latin typeface="Lucida Sans Unicode"/>
                <a:cs typeface="Lucida Sans Unicode"/>
              </a:rPr>
              <a:t>to</a:t>
            </a:r>
            <a:r>
              <a:rPr sz="2700" spc="-30" dirty="0">
                <a:latin typeface="Lucida Sans Unicode"/>
                <a:cs typeface="Lucida Sans Unicode"/>
              </a:rPr>
              <a:t> </a:t>
            </a:r>
            <a:r>
              <a:rPr sz="2700" dirty="0">
                <a:latin typeface="Lucida Sans Unicode"/>
                <a:cs typeface="Lucida Sans Unicode"/>
              </a:rPr>
              <a:t>fit</a:t>
            </a:r>
            <a:r>
              <a:rPr sz="2700" spc="-30" dirty="0">
                <a:latin typeface="Lucida Sans Unicode"/>
                <a:cs typeface="Lucida Sans Unicode"/>
              </a:rPr>
              <a:t>  </a:t>
            </a:r>
            <a:r>
              <a:rPr sz="2700" dirty="0">
                <a:latin typeface="Lucida Sans Unicode"/>
                <a:cs typeface="Lucida Sans Unicode"/>
              </a:rPr>
              <a:t>the</a:t>
            </a:r>
            <a:r>
              <a:rPr sz="2700" spc="-45" dirty="0">
                <a:latin typeface="Lucida Sans Unicode"/>
                <a:cs typeface="Lucida Sans Unicode"/>
              </a:rPr>
              <a:t> </a:t>
            </a:r>
            <a:r>
              <a:rPr sz="2700" dirty="0">
                <a:latin typeface="Lucida Sans Unicode"/>
                <a:cs typeface="Lucida Sans Unicode"/>
              </a:rPr>
              <a:t>requirements</a:t>
            </a:r>
            <a:r>
              <a:rPr sz="2700" spc="-45" dirty="0">
                <a:latin typeface="Lucida Sans Unicode"/>
                <a:cs typeface="Lucida Sans Unicode"/>
              </a:rPr>
              <a:t> </a:t>
            </a:r>
            <a:r>
              <a:rPr sz="2700" spc="-25" dirty="0">
                <a:latin typeface="Lucida Sans Unicode"/>
                <a:cs typeface="Lucida Sans Unicode"/>
              </a:rPr>
              <a:t>of </a:t>
            </a:r>
            <a:r>
              <a:rPr sz="2700" dirty="0">
                <a:latin typeface="Lucida Sans Unicode"/>
                <a:cs typeface="Lucida Sans Unicode"/>
              </a:rPr>
              <a:t>the</a:t>
            </a:r>
            <a:r>
              <a:rPr sz="2700" spc="-25" dirty="0">
                <a:latin typeface="Lucida Sans Unicode"/>
                <a:cs typeface="Lucida Sans Unicode"/>
              </a:rPr>
              <a:t> </a:t>
            </a:r>
            <a:r>
              <a:rPr sz="2700" spc="-10" dirty="0">
                <a:latin typeface="Lucida Sans Unicode"/>
                <a:cs typeface="Lucida Sans Unicode"/>
              </a:rPr>
              <a:t>society.</a:t>
            </a:r>
            <a:endParaRPr sz="2700">
              <a:latin typeface="Lucida Sans Unicode"/>
              <a:cs typeface="Lucida Sans Unicode"/>
            </a:endParaRPr>
          </a:p>
        </p:txBody>
      </p:sp>
      <p:pic>
        <p:nvPicPr>
          <p:cNvPr id="3" name="object 3"/>
          <p:cNvPicPr/>
          <p:nvPr/>
        </p:nvPicPr>
        <p:blipFill>
          <a:blip r:embed="rId2" cstate="print"/>
          <a:stretch>
            <a:fillRect/>
          </a:stretch>
        </p:blipFill>
        <p:spPr>
          <a:xfrm>
            <a:off x="734568" y="566898"/>
            <a:ext cx="2432304" cy="449669"/>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8468" y="432561"/>
            <a:ext cx="11856085" cy="5333365"/>
          </a:xfrm>
          <a:prstGeom prst="rect">
            <a:avLst/>
          </a:prstGeom>
        </p:spPr>
        <p:txBody>
          <a:bodyPr vert="horz" wrap="square" lIns="0" tIns="35560" rIns="0" bIns="0" rtlCol="0">
            <a:spAutoFit/>
          </a:bodyPr>
          <a:lstStyle/>
          <a:p>
            <a:pPr marL="12700">
              <a:lnSpc>
                <a:spcPct val="100000"/>
              </a:lnSpc>
              <a:spcBef>
                <a:spcPts val="280"/>
              </a:spcBef>
            </a:pPr>
            <a:r>
              <a:rPr sz="1800" dirty="0">
                <a:latin typeface="Times New Roman"/>
                <a:cs typeface="Times New Roman"/>
              </a:rPr>
              <a:t>Under</a:t>
            </a:r>
            <a:r>
              <a:rPr sz="1800" spc="-25" dirty="0">
                <a:latin typeface="Times New Roman"/>
                <a:cs typeface="Times New Roman"/>
              </a:rPr>
              <a:t> </a:t>
            </a:r>
            <a:r>
              <a:rPr sz="1800" dirty="0">
                <a:latin typeface="Times New Roman"/>
                <a:cs typeface="Times New Roman"/>
              </a:rPr>
              <a:t>sec</a:t>
            </a:r>
            <a:r>
              <a:rPr sz="1800" spc="-15" dirty="0">
                <a:latin typeface="Times New Roman"/>
                <a:cs typeface="Times New Roman"/>
              </a:rPr>
              <a:t> </a:t>
            </a:r>
            <a:r>
              <a:rPr sz="1800" dirty="0">
                <a:latin typeface="Times New Roman"/>
                <a:cs typeface="Times New Roman"/>
              </a:rPr>
              <a:t>19,</a:t>
            </a:r>
            <a:r>
              <a:rPr sz="1800" spc="-30" dirty="0">
                <a:latin typeface="Times New Roman"/>
                <a:cs typeface="Times New Roman"/>
              </a:rPr>
              <a:t> </a:t>
            </a:r>
            <a:r>
              <a:rPr sz="1800" dirty="0">
                <a:latin typeface="Times New Roman"/>
                <a:cs typeface="Times New Roman"/>
              </a:rPr>
              <a:t>the</a:t>
            </a:r>
            <a:r>
              <a:rPr sz="1800" spc="-20" dirty="0">
                <a:latin typeface="Times New Roman"/>
                <a:cs typeface="Times New Roman"/>
              </a:rPr>
              <a:t> </a:t>
            </a:r>
            <a:r>
              <a:rPr sz="1800" dirty="0">
                <a:latin typeface="Times New Roman"/>
                <a:cs typeface="Times New Roman"/>
              </a:rPr>
              <a:t>powers</a:t>
            </a:r>
            <a:r>
              <a:rPr sz="1800" spc="-35" dirty="0">
                <a:latin typeface="Times New Roman"/>
                <a:cs typeface="Times New Roman"/>
              </a:rPr>
              <a:t> </a:t>
            </a:r>
            <a:r>
              <a:rPr sz="1800" dirty="0">
                <a:latin typeface="Times New Roman"/>
                <a:cs typeface="Times New Roman"/>
              </a:rPr>
              <a:t>&amp;</a:t>
            </a:r>
            <a:r>
              <a:rPr sz="1800" spc="-15" dirty="0">
                <a:latin typeface="Times New Roman"/>
                <a:cs typeface="Times New Roman"/>
              </a:rPr>
              <a:t> </a:t>
            </a:r>
            <a:r>
              <a:rPr sz="1800" dirty="0">
                <a:latin typeface="Times New Roman"/>
                <a:cs typeface="Times New Roman"/>
              </a:rPr>
              <a:t>functions</a:t>
            </a:r>
            <a:r>
              <a:rPr sz="1800" spc="-50" dirty="0">
                <a:latin typeface="Times New Roman"/>
                <a:cs typeface="Times New Roman"/>
              </a:rPr>
              <a:t> </a:t>
            </a:r>
            <a:r>
              <a:rPr sz="1800" dirty="0">
                <a:latin typeface="Times New Roman"/>
                <a:cs typeface="Times New Roman"/>
              </a:rPr>
              <a:t>of</a:t>
            </a:r>
            <a:r>
              <a:rPr sz="1800" spc="-20" dirty="0">
                <a:latin typeface="Times New Roman"/>
                <a:cs typeface="Times New Roman"/>
              </a:rPr>
              <a:t> </a:t>
            </a:r>
            <a:r>
              <a:rPr sz="1800" dirty="0">
                <a:latin typeface="Times New Roman"/>
                <a:cs typeface="Times New Roman"/>
              </a:rPr>
              <a:t>the</a:t>
            </a:r>
            <a:r>
              <a:rPr sz="1800" spc="-20" dirty="0">
                <a:latin typeface="Times New Roman"/>
                <a:cs typeface="Times New Roman"/>
              </a:rPr>
              <a:t> </a:t>
            </a:r>
            <a:r>
              <a:rPr sz="1800" dirty="0">
                <a:latin typeface="Times New Roman"/>
                <a:cs typeface="Times New Roman"/>
              </a:rPr>
              <a:t>commission</a:t>
            </a:r>
            <a:r>
              <a:rPr sz="1800" spc="-25" dirty="0">
                <a:latin typeface="Times New Roman"/>
                <a:cs typeface="Times New Roman"/>
              </a:rPr>
              <a:t> </a:t>
            </a:r>
            <a:r>
              <a:rPr sz="1800" dirty="0">
                <a:latin typeface="Times New Roman"/>
                <a:cs typeface="Times New Roman"/>
              </a:rPr>
              <a:t>shall</a:t>
            </a:r>
            <a:r>
              <a:rPr sz="1800" spc="-25" dirty="0">
                <a:latin typeface="Times New Roman"/>
                <a:cs typeface="Times New Roman"/>
              </a:rPr>
              <a:t> </a:t>
            </a:r>
            <a:r>
              <a:rPr sz="1800" dirty="0">
                <a:latin typeface="Times New Roman"/>
                <a:cs typeface="Times New Roman"/>
              </a:rPr>
              <a:t>include</a:t>
            </a:r>
            <a:r>
              <a:rPr sz="1800" spc="-35" dirty="0">
                <a:latin typeface="Times New Roman"/>
                <a:cs typeface="Times New Roman"/>
              </a:rPr>
              <a:t> </a:t>
            </a:r>
            <a:r>
              <a:rPr sz="1800" dirty="0">
                <a:latin typeface="Times New Roman"/>
                <a:cs typeface="Times New Roman"/>
              </a:rPr>
              <a:t>the</a:t>
            </a:r>
            <a:r>
              <a:rPr sz="1800" spc="-25" dirty="0">
                <a:latin typeface="Times New Roman"/>
                <a:cs typeface="Times New Roman"/>
              </a:rPr>
              <a:t> </a:t>
            </a:r>
            <a:r>
              <a:rPr sz="1800" dirty="0">
                <a:latin typeface="Times New Roman"/>
                <a:cs typeface="Times New Roman"/>
              </a:rPr>
              <a:t>powers</a:t>
            </a:r>
            <a:r>
              <a:rPr sz="1800" spc="-20" dirty="0">
                <a:latin typeface="Times New Roman"/>
                <a:cs typeface="Times New Roman"/>
              </a:rPr>
              <a:t> </a:t>
            </a:r>
            <a:r>
              <a:rPr sz="1800" dirty="0">
                <a:latin typeface="Times New Roman"/>
                <a:cs typeface="Times New Roman"/>
              </a:rPr>
              <a:t>&amp;</a:t>
            </a:r>
            <a:r>
              <a:rPr sz="1800" spc="-25" dirty="0">
                <a:latin typeface="Times New Roman"/>
                <a:cs typeface="Times New Roman"/>
              </a:rPr>
              <a:t> </a:t>
            </a:r>
            <a:r>
              <a:rPr sz="1800" dirty="0">
                <a:latin typeface="Times New Roman"/>
                <a:cs typeface="Times New Roman"/>
              </a:rPr>
              <a:t>functions</a:t>
            </a:r>
            <a:r>
              <a:rPr sz="1800" spc="-40" dirty="0">
                <a:latin typeface="Times New Roman"/>
                <a:cs typeface="Times New Roman"/>
              </a:rPr>
              <a:t> </a:t>
            </a:r>
            <a:r>
              <a:rPr sz="1800" dirty="0">
                <a:latin typeface="Times New Roman"/>
                <a:cs typeface="Times New Roman"/>
              </a:rPr>
              <a:t>specified</a:t>
            </a:r>
            <a:r>
              <a:rPr sz="1800" spc="-35" dirty="0">
                <a:latin typeface="Times New Roman"/>
                <a:cs typeface="Times New Roman"/>
              </a:rPr>
              <a:t> </a:t>
            </a:r>
            <a:r>
              <a:rPr sz="1800" dirty="0">
                <a:latin typeface="Times New Roman"/>
                <a:cs typeface="Times New Roman"/>
              </a:rPr>
              <a:t>in</a:t>
            </a:r>
            <a:r>
              <a:rPr sz="1800" spc="-25" dirty="0">
                <a:latin typeface="Times New Roman"/>
                <a:cs typeface="Times New Roman"/>
              </a:rPr>
              <a:t> </a:t>
            </a:r>
            <a:r>
              <a:rPr sz="1800" dirty="0">
                <a:latin typeface="Times New Roman"/>
                <a:cs typeface="Times New Roman"/>
              </a:rPr>
              <a:t>sub-sections</a:t>
            </a:r>
            <a:r>
              <a:rPr sz="1800" spc="-35" dirty="0">
                <a:latin typeface="Times New Roman"/>
                <a:cs typeface="Times New Roman"/>
              </a:rPr>
              <a:t> </a:t>
            </a:r>
            <a:r>
              <a:rPr sz="1800" dirty="0">
                <a:latin typeface="Times New Roman"/>
                <a:cs typeface="Times New Roman"/>
              </a:rPr>
              <a:t>3</a:t>
            </a:r>
            <a:r>
              <a:rPr sz="1800" spc="-25" dirty="0">
                <a:latin typeface="Times New Roman"/>
                <a:cs typeface="Times New Roman"/>
              </a:rPr>
              <a:t> </a:t>
            </a:r>
            <a:r>
              <a:rPr sz="1800" dirty="0">
                <a:latin typeface="Times New Roman"/>
                <a:cs typeface="Times New Roman"/>
              </a:rPr>
              <a:t>to</a:t>
            </a:r>
            <a:r>
              <a:rPr sz="1800" spc="-25" dirty="0">
                <a:latin typeface="Times New Roman"/>
                <a:cs typeface="Times New Roman"/>
              </a:rPr>
              <a:t> </a:t>
            </a:r>
            <a:r>
              <a:rPr sz="1800" spc="-50" dirty="0">
                <a:latin typeface="Times New Roman"/>
                <a:cs typeface="Times New Roman"/>
              </a:rPr>
              <a:t>7</a:t>
            </a:r>
            <a:endParaRPr sz="1800">
              <a:latin typeface="Times New Roman"/>
              <a:cs typeface="Times New Roman"/>
            </a:endParaRPr>
          </a:p>
          <a:p>
            <a:pPr marL="12700">
              <a:lnSpc>
                <a:spcPct val="100000"/>
              </a:lnSpc>
              <a:spcBef>
                <a:spcPts val="180"/>
              </a:spcBef>
            </a:pPr>
            <a:r>
              <a:rPr sz="1800" b="1" spc="-10" dirty="0">
                <a:latin typeface="Times New Roman"/>
                <a:cs typeface="Times New Roman"/>
              </a:rPr>
              <a:t>FUNCTIONS:</a:t>
            </a:r>
            <a:endParaRPr sz="1800">
              <a:latin typeface="Times New Roman"/>
              <a:cs typeface="Times New Roman"/>
            </a:endParaRPr>
          </a:p>
          <a:p>
            <a:pPr marL="354965" indent="-342265">
              <a:lnSpc>
                <a:spcPct val="100000"/>
              </a:lnSpc>
              <a:spcBef>
                <a:spcPts val="190"/>
              </a:spcBef>
              <a:buClr>
                <a:srgbClr val="2CA1BE"/>
              </a:buClr>
              <a:buSzPct val="66666"/>
              <a:buAutoNum type="arabicPeriod"/>
              <a:tabLst>
                <a:tab pos="354965" algn="l"/>
              </a:tabLst>
            </a:pPr>
            <a:r>
              <a:rPr sz="1800" dirty="0">
                <a:latin typeface="Times New Roman"/>
                <a:cs typeface="Times New Roman"/>
              </a:rPr>
              <a:t>It</a:t>
            </a:r>
            <a:r>
              <a:rPr sz="1800" spc="-25" dirty="0">
                <a:latin typeface="Times New Roman"/>
                <a:cs typeface="Times New Roman"/>
              </a:rPr>
              <a:t> </a:t>
            </a:r>
            <a:r>
              <a:rPr sz="1800" dirty="0">
                <a:latin typeface="Times New Roman"/>
                <a:cs typeface="Times New Roman"/>
              </a:rPr>
              <a:t>is</a:t>
            </a:r>
            <a:r>
              <a:rPr sz="1800" spc="-25" dirty="0">
                <a:latin typeface="Times New Roman"/>
                <a:cs typeface="Times New Roman"/>
              </a:rPr>
              <a:t> </a:t>
            </a:r>
            <a:r>
              <a:rPr sz="1800" dirty="0">
                <a:latin typeface="Times New Roman"/>
                <a:cs typeface="Times New Roman"/>
              </a:rPr>
              <a:t>the</a:t>
            </a:r>
            <a:r>
              <a:rPr sz="1800" spc="-40" dirty="0">
                <a:latin typeface="Times New Roman"/>
                <a:cs typeface="Times New Roman"/>
              </a:rPr>
              <a:t> </a:t>
            </a:r>
            <a:r>
              <a:rPr sz="1800" dirty="0">
                <a:latin typeface="Times New Roman"/>
                <a:cs typeface="Times New Roman"/>
              </a:rPr>
              <a:t>duty</a:t>
            </a:r>
            <a:r>
              <a:rPr sz="1800" spc="-20" dirty="0">
                <a:latin typeface="Times New Roman"/>
                <a:cs typeface="Times New Roman"/>
              </a:rPr>
              <a:t> </a:t>
            </a:r>
            <a:r>
              <a:rPr sz="1800" dirty="0">
                <a:latin typeface="Times New Roman"/>
                <a:cs typeface="Times New Roman"/>
              </a:rPr>
              <a:t>of</a:t>
            </a:r>
            <a:r>
              <a:rPr sz="1800" spc="-25" dirty="0">
                <a:latin typeface="Times New Roman"/>
                <a:cs typeface="Times New Roman"/>
              </a:rPr>
              <a:t> </a:t>
            </a:r>
            <a:r>
              <a:rPr sz="1800" dirty="0">
                <a:latin typeface="Times New Roman"/>
                <a:cs typeface="Times New Roman"/>
              </a:rPr>
              <a:t>the</a:t>
            </a:r>
            <a:r>
              <a:rPr sz="1800" spc="-20" dirty="0">
                <a:latin typeface="Times New Roman"/>
                <a:cs typeface="Times New Roman"/>
              </a:rPr>
              <a:t> </a:t>
            </a:r>
            <a:r>
              <a:rPr sz="1800" dirty="0">
                <a:latin typeface="Times New Roman"/>
                <a:cs typeface="Times New Roman"/>
              </a:rPr>
              <a:t>cci</a:t>
            </a:r>
            <a:r>
              <a:rPr sz="1800" spc="-25" dirty="0">
                <a:latin typeface="Times New Roman"/>
                <a:cs typeface="Times New Roman"/>
              </a:rPr>
              <a:t> </a:t>
            </a:r>
            <a:r>
              <a:rPr sz="1800" dirty="0">
                <a:latin typeface="Times New Roman"/>
                <a:cs typeface="Times New Roman"/>
              </a:rPr>
              <a:t>to</a:t>
            </a:r>
            <a:r>
              <a:rPr sz="1800" spc="-25" dirty="0">
                <a:latin typeface="Times New Roman"/>
                <a:cs typeface="Times New Roman"/>
              </a:rPr>
              <a:t> </a:t>
            </a:r>
            <a:r>
              <a:rPr sz="1800" dirty="0">
                <a:latin typeface="Times New Roman"/>
                <a:cs typeface="Times New Roman"/>
              </a:rPr>
              <a:t>eliminate</a:t>
            </a:r>
            <a:r>
              <a:rPr sz="1800" spc="-40" dirty="0">
                <a:latin typeface="Times New Roman"/>
                <a:cs typeface="Times New Roman"/>
              </a:rPr>
              <a:t> </a:t>
            </a:r>
            <a:r>
              <a:rPr sz="1800" dirty="0">
                <a:latin typeface="Times New Roman"/>
                <a:cs typeface="Times New Roman"/>
              </a:rPr>
              <a:t>such</a:t>
            </a:r>
            <a:r>
              <a:rPr sz="1800" spc="-35" dirty="0">
                <a:latin typeface="Times New Roman"/>
                <a:cs typeface="Times New Roman"/>
              </a:rPr>
              <a:t> </a:t>
            </a:r>
            <a:r>
              <a:rPr sz="1800" dirty="0">
                <a:latin typeface="Times New Roman"/>
                <a:cs typeface="Times New Roman"/>
              </a:rPr>
              <a:t>practices</a:t>
            </a:r>
            <a:r>
              <a:rPr sz="1800" spc="-40" dirty="0">
                <a:latin typeface="Times New Roman"/>
                <a:cs typeface="Times New Roman"/>
              </a:rPr>
              <a:t> </a:t>
            </a:r>
            <a:r>
              <a:rPr sz="1800" dirty="0">
                <a:latin typeface="Times New Roman"/>
                <a:cs typeface="Times New Roman"/>
              </a:rPr>
              <a:t>that</a:t>
            </a:r>
            <a:r>
              <a:rPr sz="1800" spc="-40" dirty="0">
                <a:latin typeface="Times New Roman"/>
                <a:cs typeface="Times New Roman"/>
              </a:rPr>
              <a:t> </a:t>
            </a:r>
            <a:r>
              <a:rPr sz="1800" dirty="0">
                <a:latin typeface="Times New Roman"/>
                <a:cs typeface="Times New Roman"/>
              </a:rPr>
              <a:t>have</a:t>
            </a:r>
            <a:r>
              <a:rPr sz="1800" spc="-25" dirty="0">
                <a:latin typeface="Times New Roman"/>
                <a:cs typeface="Times New Roman"/>
              </a:rPr>
              <a:t> </a:t>
            </a:r>
            <a:r>
              <a:rPr sz="1800" dirty="0">
                <a:latin typeface="Times New Roman"/>
                <a:cs typeface="Times New Roman"/>
              </a:rPr>
              <a:t>adverse</a:t>
            </a:r>
            <a:r>
              <a:rPr sz="1800" spc="-25" dirty="0">
                <a:latin typeface="Times New Roman"/>
                <a:cs typeface="Times New Roman"/>
              </a:rPr>
              <a:t> </a:t>
            </a:r>
            <a:r>
              <a:rPr sz="1800" dirty="0">
                <a:latin typeface="Times New Roman"/>
                <a:cs typeface="Times New Roman"/>
              </a:rPr>
              <a:t>effect</a:t>
            </a:r>
            <a:r>
              <a:rPr sz="1800" spc="-35" dirty="0">
                <a:latin typeface="Times New Roman"/>
                <a:cs typeface="Times New Roman"/>
              </a:rPr>
              <a:t> </a:t>
            </a:r>
            <a:r>
              <a:rPr sz="1800" dirty="0">
                <a:latin typeface="Times New Roman"/>
                <a:cs typeface="Times New Roman"/>
              </a:rPr>
              <a:t>on</a:t>
            </a:r>
            <a:r>
              <a:rPr sz="1800" spc="-25" dirty="0">
                <a:latin typeface="Times New Roman"/>
                <a:cs typeface="Times New Roman"/>
              </a:rPr>
              <a:t> </a:t>
            </a:r>
            <a:r>
              <a:rPr sz="1800" spc="-10" dirty="0">
                <a:latin typeface="Times New Roman"/>
                <a:cs typeface="Times New Roman"/>
              </a:rPr>
              <a:t>competition</a:t>
            </a:r>
            <a:endParaRPr sz="1800">
              <a:latin typeface="Times New Roman"/>
              <a:cs typeface="Times New Roman"/>
            </a:endParaRPr>
          </a:p>
          <a:p>
            <a:pPr marL="354965" indent="-342265">
              <a:lnSpc>
                <a:spcPct val="100000"/>
              </a:lnSpc>
              <a:spcBef>
                <a:spcPts val="180"/>
              </a:spcBef>
              <a:buClr>
                <a:srgbClr val="2CA1BE"/>
              </a:buClr>
              <a:buSzPct val="66666"/>
              <a:buAutoNum type="arabicPeriod"/>
              <a:tabLst>
                <a:tab pos="354965" algn="l"/>
              </a:tabLst>
            </a:pPr>
            <a:r>
              <a:rPr sz="1800" dirty="0">
                <a:latin typeface="Times New Roman"/>
                <a:cs typeface="Times New Roman"/>
              </a:rPr>
              <a:t>Promote</a:t>
            </a:r>
            <a:r>
              <a:rPr sz="1800" spc="-20" dirty="0">
                <a:latin typeface="Times New Roman"/>
                <a:cs typeface="Times New Roman"/>
              </a:rPr>
              <a:t> </a:t>
            </a:r>
            <a:r>
              <a:rPr sz="1800" dirty="0">
                <a:latin typeface="Times New Roman"/>
                <a:cs typeface="Times New Roman"/>
              </a:rPr>
              <a:t>&amp;</a:t>
            </a:r>
            <a:r>
              <a:rPr sz="1800" spc="-25" dirty="0">
                <a:latin typeface="Times New Roman"/>
                <a:cs typeface="Times New Roman"/>
              </a:rPr>
              <a:t> </a:t>
            </a:r>
            <a:r>
              <a:rPr sz="1800" dirty="0">
                <a:latin typeface="Times New Roman"/>
                <a:cs typeface="Times New Roman"/>
              </a:rPr>
              <a:t>sustain</a:t>
            </a:r>
            <a:r>
              <a:rPr sz="1800" spc="-35" dirty="0">
                <a:latin typeface="Times New Roman"/>
                <a:cs typeface="Times New Roman"/>
              </a:rPr>
              <a:t> </a:t>
            </a:r>
            <a:r>
              <a:rPr sz="1800" spc="-10" dirty="0">
                <a:latin typeface="Times New Roman"/>
                <a:cs typeface="Times New Roman"/>
              </a:rPr>
              <a:t>competition</a:t>
            </a:r>
            <a:endParaRPr sz="1800">
              <a:latin typeface="Times New Roman"/>
              <a:cs typeface="Times New Roman"/>
            </a:endParaRPr>
          </a:p>
          <a:p>
            <a:pPr marL="354965" indent="-342265">
              <a:lnSpc>
                <a:spcPct val="100000"/>
              </a:lnSpc>
              <a:spcBef>
                <a:spcPts val="180"/>
              </a:spcBef>
              <a:buClr>
                <a:srgbClr val="2CA1BE"/>
              </a:buClr>
              <a:buSzPct val="66666"/>
              <a:buAutoNum type="arabicPeriod"/>
              <a:tabLst>
                <a:tab pos="354965" algn="l"/>
              </a:tabLst>
            </a:pPr>
            <a:r>
              <a:rPr sz="1800" dirty="0">
                <a:latin typeface="Times New Roman"/>
                <a:cs typeface="Times New Roman"/>
              </a:rPr>
              <a:t>Protecting</a:t>
            </a:r>
            <a:r>
              <a:rPr sz="1800" spc="-25" dirty="0">
                <a:latin typeface="Times New Roman"/>
                <a:cs typeface="Times New Roman"/>
              </a:rPr>
              <a:t> </a:t>
            </a:r>
            <a:r>
              <a:rPr sz="1800" dirty="0">
                <a:latin typeface="Times New Roman"/>
                <a:cs typeface="Times New Roman"/>
              </a:rPr>
              <a:t>the</a:t>
            </a:r>
            <a:r>
              <a:rPr sz="1800" spc="-5" dirty="0">
                <a:latin typeface="Times New Roman"/>
                <a:cs typeface="Times New Roman"/>
              </a:rPr>
              <a:t> </a:t>
            </a:r>
            <a:r>
              <a:rPr sz="1800" dirty="0">
                <a:latin typeface="Times New Roman"/>
                <a:cs typeface="Times New Roman"/>
              </a:rPr>
              <a:t>interest</a:t>
            </a:r>
            <a:r>
              <a:rPr sz="1800" spc="-20" dirty="0">
                <a:latin typeface="Times New Roman"/>
                <a:cs typeface="Times New Roman"/>
              </a:rPr>
              <a:t> </a:t>
            </a:r>
            <a:r>
              <a:rPr sz="1800" dirty="0">
                <a:latin typeface="Times New Roman"/>
                <a:cs typeface="Times New Roman"/>
              </a:rPr>
              <a:t>of the</a:t>
            </a:r>
            <a:r>
              <a:rPr sz="1800" spc="5" dirty="0">
                <a:latin typeface="Times New Roman"/>
                <a:cs typeface="Times New Roman"/>
              </a:rPr>
              <a:t> </a:t>
            </a:r>
            <a:r>
              <a:rPr sz="1800" spc="-10" dirty="0">
                <a:latin typeface="Times New Roman"/>
                <a:cs typeface="Times New Roman"/>
              </a:rPr>
              <a:t>consumers</a:t>
            </a:r>
            <a:endParaRPr sz="1800">
              <a:latin typeface="Times New Roman"/>
              <a:cs typeface="Times New Roman"/>
            </a:endParaRPr>
          </a:p>
          <a:p>
            <a:pPr marL="354965" indent="-342265">
              <a:lnSpc>
                <a:spcPct val="100000"/>
              </a:lnSpc>
              <a:spcBef>
                <a:spcPts val="195"/>
              </a:spcBef>
              <a:buClr>
                <a:srgbClr val="2CA1BE"/>
              </a:buClr>
              <a:buSzPct val="66666"/>
              <a:buAutoNum type="arabicPeriod"/>
              <a:tabLst>
                <a:tab pos="354965" algn="l"/>
              </a:tabLst>
            </a:pPr>
            <a:r>
              <a:rPr sz="1800" dirty="0">
                <a:latin typeface="Times New Roman"/>
                <a:cs typeface="Times New Roman"/>
              </a:rPr>
              <a:t>CCI</a:t>
            </a:r>
            <a:r>
              <a:rPr sz="1800" spc="-30" dirty="0">
                <a:latin typeface="Times New Roman"/>
                <a:cs typeface="Times New Roman"/>
              </a:rPr>
              <a:t> </a:t>
            </a:r>
            <a:r>
              <a:rPr sz="1800" dirty="0">
                <a:latin typeface="Times New Roman"/>
                <a:cs typeface="Times New Roman"/>
              </a:rPr>
              <a:t>also</a:t>
            </a:r>
            <a:r>
              <a:rPr sz="1800" spc="-20" dirty="0">
                <a:latin typeface="Times New Roman"/>
                <a:cs typeface="Times New Roman"/>
              </a:rPr>
              <a:t> </a:t>
            </a:r>
            <a:r>
              <a:rPr sz="1800" dirty="0">
                <a:latin typeface="Times New Roman"/>
                <a:cs typeface="Times New Roman"/>
              </a:rPr>
              <a:t>create</a:t>
            </a:r>
            <a:r>
              <a:rPr sz="1800" spc="-45" dirty="0">
                <a:latin typeface="Times New Roman"/>
                <a:cs typeface="Times New Roman"/>
              </a:rPr>
              <a:t> </a:t>
            </a:r>
            <a:r>
              <a:rPr sz="1800" dirty="0">
                <a:latin typeface="Times New Roman"/>
                <a:cs typeface="Times New Roman"/>
              </a:rPr>
              <a:t>public</a:t>
            </a:r>
            <a:r>
              <a:rPr sz="1800" spc="-20" dirty="0">
                <a:latin typeface="Times New Roman"/>
                <a:cs typeface="Times New Roman"/>
              </a:rPr>
              <a:t> </a:t>
            </a:r>
            <a:r>
              <a:rPr sz="1800" dirty="0">
                <a:latin typeface="Times New Roman"/>
                <a:cs typeface="Times New Roman"/>
              </a:rPr>
              <a:t>awareness</a:t>
            </a:r>
            <a:r>
              <a:rPr sz="1800" spc="-30" dirty="0">
                <a:latin typeface="Times New Roman"/>
                <a:cs typeface="Times New Roman"/>
              </a:rPr>
              <a:t> </a:t>
            </a:r>
            <a:r>
              <a:rPr sz="1800" dirty="0">
                <a:latin typeface="Times New Roman"/>
                <a:cs typeface="Times New Roman"/>
              </a:rPr>
              <a:t>&amp;</a:t>
            </a:r>
            <a:r>
              <a:rPr sz="1800" spc="-20" dirty="0">
                <a:latin typeface="Times New Roman"/>
                <a:cs typeface="Times New Roman"/>
              </a:rPr>
              <a:t> </a:t>
            </a:r>
            <a:r>
              <a:rPr sz="1800" dirty="0">
                <a:latin typeface="Times New Roman"/>
                <a:cs typeface="Times New Roman"/>
              </a:rPr>
              <a:t>imparts</a:t>
            </a:r>
            <a:r>
              <a:rPr sz="1800" spc="-20" dirty="0">
                <a:latin typeface="Times New Roman"/>
                <a:cs typeface="Times New Roman"/>
              </a:rPr>
              <a:t> </a:t>
            </a:r>
            <a:r>
              <a:rPr sz="1800" dirty="0">
                <a:latin typeface="Times New Roman"/>
                <a:cs typeface="Times New Roman"/>
              </a:rPr>
              <a:t>training</a:t>
            </a:r>
            <a:r>
              <a:rPr sz="1800" spc="-35" dirty="0">
                <a:latin typeface="Times New Roman"/>
                <a:cs typeface="Times New Roman"/>
              </a:rPr>
              <a:t> </a:t>
            </a:r>
            <a:r>
              <a:rPr sz="1800" dirty="0">
                <a:latin typeface="Times New Roman"/>
                <a:cs typeface="Times New Roman"/>
              </a:rPr>
              <a:t>on</a:t>
            </a:r>
            <a:r>
              <a:rPr sz="1800" spc="-20" dirty="0">
                <a:latin typeface="Times New Roman"/>
                <a:cs typeface="Times New Roman"/>
              </a:rPr>
              <a:t> </a:t>
            </a:r>
            <a:r>
              <a:rPr sz="1800" dirty="0">
                <a:latin typeface="Times New Roman"/>
                <a:cs typeface="Times New Roman"/>
              </a:rPr>
              <a:t>competition</a:t>
            </a:r>
            <a:r>
              <a:rPr sz="1800" spc="-35" dirty="0">
                <a:latin typeface="Times New Roman"/>
                <a:cs typeface="Times New Roman"/>
              </a:rPr>
              <a:t> </a:t>
            </a:r>
            <a:r>
              <a:rPr sz="1800" spc="-10" dirty="0">
                <a:latin typeface="Times New Roman"/>
                <a:cs typeface="Times New Roman"/>
              </a:rPr>
              <a:t>issues</a:t>
            </a:r>
            <a:endParaRPr sz="1800">
              <a:latin typeface="Times New Roman"/>
              <a:cs typeface="Times New Roman"/>
            </a:endParaRPr>
          </a:p>
          <a:p>
            <a:pPr marL="354965" indent="-342265">
              <a:lnSpc>
                <a:spcPct val="100000"/>
              </a:lnSpc>
              <a:spcBef>
                <a:spcPts val="180"/>
              </a:spcBef>
              <a:buClr>
                <a:srgbClr val="2CA1BE"/>
              </a:buClr>
              <a:buSzPct val="66666"/>
              <a:buAutoNum type="arabicPeriod"/>
              <a:tabLst>
                <a:tab pos="354965" algn="l"/>
              </a:tabLst>
            </a:pPr>
            <a:r>
              <a:rPr sz="1800" spc="-85" dirty="0">
                <a:latin typeface="Times New Roman"/>
                <a:cs typeface="Times New Roman"/>
              </a:rPr>
              <a:t>CAT</a:t>
            </a:r>
            <a:r>
              <a:rPr sz="1800" spc="-30" dirty="0">
                <a:latin typeface="Times New Roman"/>
                <a:cs typeface="Times New Roman"/>
              </a:rPr>
              <a:t> </a:t>
            </a:r>
            <a:r>
              <a:rPr sz="1800" dirty="0">
                <a:latin typeface="Times New Roman"/>
                <a:cs typeface="Times New Roman"/>
              </a:rPr>
              <a:t>was</a:t>
            </a:r>
            <a:r>
              <a:rPr sz="1800" spc="-15" dirty="0">
                <a:latin typeface="Times New Roman"/>
                <a:cs typeface="Times New Roman"/>
              </a:rPr>
              <a:t> </a:t>
            </a:r>
            <a:r>
              <a:rPr sz="1800" dirty="0">
                <a:latin typeface="Times New Roman"/>
                <a:cs typeface="Times New Roman"/>
              </a:rPr>
              <a:t>also</a:t>
            </a:r>
            <a:r>
              <a:rPr sz="1800" spc="-20" dirty="0">
                <a:latin typeface="Times New Roman"/>
                <a:cs typeface="Times New Roman"/>
              </a:rPr>
              <a:t> </a:t>
            </a:r>
            <a:r>
              <a:rPr sz="1800" dirty="0">
                <a:latin typeface="Times New Roman"/>
                <a:cs typeface="Times New Roman"/>
              </a:rPr>
              <a:t>set</a:t>
            </a:r>
            <a:r>
              <a:rPr sz="1800" spc="-5" dirty="0">
                <a:latin typeface="Times New Roman"/>
                <a:cs typeface="Times New Roman"/>
              </a:rPr>
              <a:t> </a:t>
            </a:r>
            <a:r>
              <a:rPr sz="1800" spc="-25" dirty="0">
                <a:latin typeface="Times New Roman"/>
                <a:cs typeface="Times New Roman"/>
              </a:rPr>
              <a:t>up</a:t>
            </a:r>
            <a:endParaRPr sz="1800">
              <a:latin typeface="Times New Roman"/>
              <a:cs typeface="Times New Roman"/>
            </a:endParaRPr>
          </a:p>
          <a:p>
            <a:pPr marL="354965" indent="-342265">
              <a:lnSpc>
                <a:spcPct val="100000"/>
              </a:lnSpc>
              <a:spcBef>
                <a:spcPts val="180"/>
              </a:spcBef>
              <a:buClr>
                <a:srgbClr val="2CA1BE"/>
              </a:buClr>
              <a:buSzPct val="66666"/>
              <a:buAutoNum type="arabicPeriod"/>
              <a:tabLst>
                <a:tab pos="354965" algn="l"/>
              </a:tabLst>
            </a:pPr>
            <a:r>
              <a:rPr sz="1800" spc="-30" dirty="0">
                <a:latin typeface="Times New Roman"/>
                <a:cs typeface="Times New Roman"/>
              </a:rPr>
              <a:t>To</a:t>
            </a:r>
            <a:r>
              <a:rPr sz="1800" spc="-45" dirty="0">
                <a:latin typeface="Times New Roman"/>
                <a:cs typeface="Times New Roman"/>
              </a:rPr>
              <a:t> </a:t>
            </a:r>
            <a:r>
              <a:rPr sz="1800" dirty="0">
                <a:latin typeface="Times New Roman"/>
                <a:cs typeface="Times New Roman"/>
              </a:rPr>
              <a:t>carry</a:t>
            </a:r>
            <a:r>
              <a:rPr sz="1800" spc="-45" dirty="0">
                <a:latin typeface="Times New Roman"/>
                <a:cs typeface="Times New Roman"/>
              </a:rPr>
              <a:t> </a:t>
            </a:r>
            <a:r>
              <a:rPr sz="1800" dirty="0">
                <a:latin typeface="Times New Roman"/>
                <a:cs typeface="Times New Roman"/>
              </a:rPr>
              <a:t>out</a:t>
            </a:r>
            <a:r>
              <a:rPr sz="1800" spc="-35" dirty="0">
                <a:latin typeface="Times New Roman"/>
                <a:cs typeface="Times New Roman"/>
              </a:rPr>
              <a:t> </a:t>
            </a:r>
            <a:r>
              <a:rPr sz="1800" dirty="0">
                <a:latin typeface="Times New Roman"/>
                <a:cs typeface="Times New Roman"/>
              </a:rPr>
              <a:t>the</a:t>
            </a:r>
            <a:r>
              <a:rPr sz="1800" spc="-40" dirty="0">
                <a:latin typeface="Times New Roman"/>
                <a:cs typeface="Times New Roman"/>
              </a:rPr>
              <a:t> </a:t>
            </a:r>
            <a:r>
              <a:rPr sz="1800" dirty="0">
                <a:latin typeface="Times New Roman"/>
                <a:cs typeface="Times New Roman"/>
              </a:rPr>
              <a:t>mandated</a:t>
            </a:r>
            <a:r>
              <a:rPr sz="1800" spc="-55" dirty="0">
                <a:latin typeface="Times New Roman"/>
                <a:cs typeface="Times New Roman"/>
              </a:rPr>
              <a:t> </a:t>
            </a:r>
            <a:r>
              <a:rPr sz="1800" spc="-10" dirty="0">
                <a:latin typeface="Times New Roman"/>
                <a:cs typeface="Times New Roman"/>
              </a:rPr>
              <a:t>functions</a:t>
            </a:r>
            <a:endParaRPr sz="1800">
              <a:latin typeface="Times New Roman"/>
              <a:cs typeface="Times New Roman"/>
            </a:endParaRPr>
          </a:p>
          <a:p>
            <a:pPr>
              <a:lnSpc>
                <a:spcPct val="100000"/>
              </a:lnSpc>
              <a:spcBef>
                <a:spcPts val="465"/>
              </a:spcBef>
            </a:pPr>
            <a:endParaRPr sz="1800">
              <a:latin typeface="Times New Roman"/>
              <a:cs typeface="Times New Roman"/>
            </a:endParaRPr>
          </a:p>
          <a:p>
            <a:pPr marL="12700">
              <a:lnSpc>
                <a:spcPct val="100000"/>
              </a:lnSpc>
            </a:pPr>
            <a:r>
              <a:rPr sz="1800" b="1" dirty="0">
                <a:latin typeface="Times New Roman"/>
                <a:cs typeface="Times New Roman"/>
              </a:rPr>
              <a:t>THE</a:t>
            </a:r>
            <a:r>
              <a:rPr sz="1800" b="1" spc="5" dirty="0">
                <a:latin typeface="Times New Roman"/>
                <a:cs typeface="Times New Roman"/>
              </a:rPr>
              <a:t> </a:t>
            </a:r>
            <a:r>
              <a:rPr sz="1800" b="1" spc="-10" dirty="0">
                <a:latin typeface="Times New Roman"/>
                <a:cs typeface="Times New Roman"/>
              </a:rPr>
              <a:t>COMPETITION</a:t>
            </a:r>
            <a:r>
              <a:rPr sz="1800" b="1" spc="-100" dirty="0">
                <a:latin typeface="Times New Roman"/>
                <a:cs typeface="Times New Roman"/>
              </a:rPr>
              <a:t> </a:t>
            </a:r>
            <a:r>
              <a:rPr sz="1800" b="1" spc="-10" dirty="0">
                <a:latin typeface="Times New Roman"/>
                <a:cs typeface="Times New Roman"/>
              </a:rPr>
              <a:t>APPELLATE</a:t>
            </a:r>
            <a:r>
              <a:rPr sz="1800" b="1" spc="-30" dirty="0">
                <a:latin typeface="Times New Roman"/>
                <a:cs typeface="Times New Roman"/>
              </a:rPr>
              <a:t> </a:t>
            </a:r>
            <a:r>
              <a:rPr sz="1800" b="1" spc="-10" dirty="0">
                <a:latin typeface="Times New Roman"/>
                <a:cs typeface="Times New Roman"/>
              </a:rPr>
              <a:t>TRIBUNAL(CAT)</a:t>
            </a:r>
            <a:endParaRPr sz="1800">
              <a:latin typeface="Times New Roman"/>
              <a:cs typeface="Times New Roman"/>
            </a:endParaRPr>
          </a:p>
          <a:p>
            <a:pPr marL="12700" marR="508634">
              <a:lnSpc>
                <a:spcPct val="99400"/>
              </a:lnSpc>
              <a:spcBef>
                <a:spcPts val="195"/>
              </a:spcBef>
            </a:pPr>
            <a:r>
              <a:rPr sz="1800" dirty="0">
                <a:latin typeface="Times New Roman"/>
                <a:cs typeface="Times New Roman"/>
              </a:rPr>
              <a:t>The</a:t>
            </a:r>
            <a:r>
              <a:rPr sz="1800" spc="-20" dirty="0">
                <a:latin typeface="Times New Roman"/>
                <a:cs typeface="Times New Roman"/>
              </a:rPr>
              <a:t> </a:t>
            </a:r>
            <a:r>
              <a:rPr sz="1800" dirty="0">
                <a:latin typeface="Times New Roman"/>
                <a:cs typeface="Times New Roman"/>
              </a:rPr>
              <a:t>tribunal</a:t>
            </a:r>
            <a:r>
              <a:rPr sz="1800" spc="-35" dirty="0">
                <a:latin typeface="Times New Roman"/>
                <a:cs typeface="Times New Roman"/>
              </a:rPr>
              <a:t> </a:t>
            </a:r>
            <a:r>
              <a:rPr sz="1800" dirty="0">
                <a:latin typeface="Times New Roman"/>
                <a:cs typeface="Times New Roman"/>
              </a:rPr>
              <a:t>is</a:t>
            </a:r>
            <a:r>
              <a:rPr sz="1800" spc="-30" dirty="0">
                <a:latin typeface="Times New Roman"/>
                <a:cs typeface="Times New Roman"/>
              </a:rPr>
              <a:t> </a:t>
            </a:r>
            <a:r>
              <a:rPr sz="1800" dirty="0">
                <a:latin typeface="Times New Roman"/>
                <a:cs typeface="Times New Roman"/>
              </a:rPr>
              <a:t>established</a:t>
            </a:r>
            <a:r>
              <a:rPr sz="1800" spc="-30" dirty="0">
                <a:latin typeface="Times New Roman"/>
                <a:cs typeface="Times New Roman"/>
              </a:rPr>
              <a:t> </a:t>
            </a:r>
            <a:r>
              <a:rPr sz="1800" dirty="0">
                <a:latin typeface="Times New Roman"/>
                <a:cs typeface="Times New Roman"/>
              </a:rPr>
              <a:t>by</a:t>
            </a:r>
            <a:r>
              <a:rPr sz="1800" spc="-30" dirty="0">
                <a:latin typeface="Times New Roman"/>
                <a:cs typeface="Times New Roman"/>
              </a:rPr>
              <a:t> </a:t>
            </a:r>
            <a:r>
              <a:rPr sz="1800" dirty="0">
                <a:latin typeface="Times New Roman"/>
                <a:cs typeface="Times New Roman"/>
              </a:rPr>
              <a:t>the</a:t>
            </a:r>
            <a:r>
              <a:rPr sz="1800" spc="-20" dirty="0">
                <a:latin typeface="Times New Roman"/>
                <a:cs typeface="Times New Roman"/>
              </a:rPr>
              <a:t> </a:t>
            </a:r>
            <a:r>
              <a:rPr sz="1800" dirty="0">
                <a:latin typeface="Times New Roman"/>
                <a:cs typeface="Times New Roman"/>
              </a:rPr>
              <a:t>central</a:t>
            </a:r>
            <a:r>
              <a:rPr sz="1800" spc="395" dirty="0">
                <a:latin typeface="Times New Roman"/>
                <a:cs typeface="Times New Roman"/>
              </a:rPr>
              <a:t> </a:t>
            </a:r>
            <a:r>
              <a:rPr sz="1800" dirty="0">
                <a:latin typeface="Times New Roman"/>
                <a:cs typeface="Times New Roman"/>
              </a:rPr>
              <a:t>govt.</a:t>
            </a:r>
            <a:r>
              <a:rPr sz="1800" spc="-30" dirty="0">
                <a:latin typeface="Times New Roman"/>
                <a:cs typeface="Times New Roman"/>
              </a:rPr>
              <a:t> </a:t>
            </a:r>
            <a:r>
              <a:rPr sz="1800" dirty="0">
                <a:latin typeface="Times New Roman"/>
                <a:cs typeface="Times New Roman"/>
              </a:rPr>
              <a:t>to</a:t>
            </a:r>
            <a:r>
              <a:rPr sz="1800" spc="-20" dirty="0">
                <a:latin typeface="Times New Roman"/>
                <a:cs typeface="Times New Roman"/>
              </a:rPr>
              <a:t> </a:t>
            </a:r>
            <a:r>
              <a:rPr sz="1800" dirty="0">
                <a:latin typeface="Times New Roman"/>
                <a:cs typeface="Times New Roman"/>
              </a:rPr>
              <a:t>hear</a:t>
            </a:r>
            <a:r>
              <a:rPr sz="1800" spc="-20" dirty="0">
                <a:latin typeface="Times New Roman"/>
                <a:cs typeface="Times New Roman"/>
              </a:rPr>
              <a:t> </a:t>
            </a:r>
            <a:r>
              <a:rPr sz="1800" dirty="0">
                <a:latin typeface="Times New Roman"/>
                <a:cs typeface="Times New Roman"/>
              </a:rPr>
              <a:t>&amp;</a:t>
            </a:r>
            <a:r>
              <a:rPr sz="1800" spc="-30" dirty="0">
                <a:latin typeface="Times New Roman"/>
                <a:cs typeface="Times New Roman"/>
              </a:rPr>
              <a:t> </a:t>
            </a:r>
            <a:r>
              <a:rPr sz="1800" dirty="0">
                <a:latin typeface="Times New Roman"/>
                <a:cs typeface="Times New Roman"/>
              </a:rPr>
              <a:t>dispose</a:t>
            </a:r>
            <a:r>
              <a:rPr sz="1800" spc="-20" dirty="0">
                <a:latin typeface="Times New Roman"/>
                <a:cs typeface="Times New Roman"/>
              </a:rPr>
              <a:t> </a:t>
            </a:r>
            <a:r>
              <a:rPr sz="1800" dirty="0">
                <a:latin typeface="Times New Roman"/>
                <a:cs typeface="Times New Roman"/>
              </a:rPr>
              <a:t>of</a:t>
            </a:r>
            <a:r>
              <a:rPr sz="1800" spc="-20" dirty="0">
                <a:latin typeface="Times New Roman"/>
                <a:cs typeface="Times New Roman"/>
              </a:rPr>
              <a:t> </a:t>
            </a:r>
            <a:r>
              <a:rPr sz="1800" dirty="0">
                <a:latin typeface="Times New Roman"/>
                <a:cs typeface="Times New Roman"/>
              </a:rPr>
              <a:t>appeals</a:t>
            </a:r>
            <a:r>
              <a:rPr sz="1800" spc="-30" dirty="0">
                <a:latin typeface="Times New Roman"/>
                <a:cs typeface="Times New Roman"/>
              </a:rPr>
              <a:t> </a:t>
            </a:r>
            <a:r>
              <a:rPr sz="1800" dirty="0">
                <a:latin typeface="Times New Roman"/>
                <a:cs typeface="Times New Roman"/>
              </a:rPr>
              <a:t>against</a:t>
            </a:r>
            <a:r>
              <a:rPr sz="1800" spc="-35" dirty="0">
                <a:latin typeface="Times New Roman"/>
                <a:cs typeface="Times New Roman"/>
              </a:rPr>
              <a:t> </a:t>
            </a:r>
            <a:r>
              <a:rPr sz="1800" dirty="0">
                <a:latin typeface="Times New Roman"/>
                <a:cs typeface="Times New Roman"/>
              </a:rPr>
              <a:t>orders</a:t>
            </a:r>
            <a:r>
              <a:rPr sz="1800" spc="-25" dirty="0">
                <a:latin typeface="Times New Roman"/>
                <a:cs typeface="Times New Roman"/>
              </a:rPr>
              <a:t> </a:t>
            </a:r>
            <a:r>
              <a:rPr sz="1800" dirty="0">
                <a:latin typeface="Times New Roman"/>
                <a:cs typeface="Times New Roman"/>
              </a:rPr>
              <a:t>&amp;</a:t>
            </a:r>
            <a:r>
              <a:rPr sz="1800" spc="-25" dirty="0">
                <a:latin typeface="Times New Roman"/>
                <a:cs typeface="Times New Roman"/>
              </a:rPr>
              <a:t> </a:t>
            </a:r>
            <a:r>
              <a:rPr sz="1800" dirty="0">
                <a:latin typeface="Times New Roman"/>
                <a:cs typeface="Times New Roman"/>
              </a:rPr>
              <a:t>directions</a:t>
            </a:r>
            <a:r>
              <a:rPr sz="1800" spc="-40" dirty="0">
                <a:latin typeface="Times New Roman"/>
                <a:cs typeface="Times New Roman"/>
              </a:rPr>
              <a:t> </a:t>
            </a:r>
            <a:r>
              <a:rPr sz="1800" dirty="0">
                <a:latin typeface="Times New Roman"/>
                <a:cs typeface="Times New Roman"/>
              </a:rPr>
              <a:t>passed</a:t>
            </a:r>
            <a:r>
              <a:rPr sz="1800" spc="-15" dirty="0">
                <a:latin typeface="Times New Roman"/>
                <a:cs typeface="Times New Roman"/>
              </a:rPr>
              <a:t> </a:t>
            </a:r>
            <a:r>
              <a:rPr sz="1800" dirty="0">
                <a:latin typeface="Times New Roman"/>
                <a:cs typeface="Times New Roman"/>
              </a:rPr>
              <a:t>by</a:t>
            </a:r>
            <a:r>
              <a:rPr sz="1800" spc="-25" dirty="0">
                <a:latin typeface="Times New Roman"/>
                <a:cs typeface="Times New Roman"/>
              </a:rPr>
              <a:t> </a:t>
            </a:r>
            <a:r>
              <a:rPr sz="1800" dirty="0">
                <a:latin typeface="Times New Roman"/>
                <a:cs typeface="Times New Roman"/>
              </a:rPr>
              <a:t>the</a:t>
            </a:r>
            <a:r>
              <a:rPr sz="1800" spc="-20" dirty="0">
                <a:latin typeface="Times New Roman"/>
                <a:cs typeface="Times New Roman"/>
              </a:rPr>
              <a:t> CCI. </a:t>
            </a:r>
            <a:r>
              <a:rPr sz="1800" spc="-85" dirty="0">
                <a:latin typeface="Times New Roman"/>
                <a:cs typeface="Times New Roman"/>
              </a:rPr>
              <a:t>CAT</a:t>
            </a:r>
            <a:r>
              <a:rPr sz="1800" spc="-30" dirty="0">
                <a:latin typeface="Times New Roman"/>
                <a:cs typeface="Times New Roman"/>
              </a:rPr>
              <a:t> </a:t>
            </a:r>
            <a:r>
              <a:rPr sz="1800" dirty="0">
                <a:latin typeface="Times New Roman"/>
                <a:cs typeface="Times New Roman"/>
              </a:rPr>
              <a:t>is</a:t>
            </a:r>
            <a:r>
              <a:rPr sz="1800" spc="-55" dirty="0">
                <a:latin typeface="Times New Roman"/>
                <a:cs typeface="Times New Roman"/>
              </a:rPr>
              <a:t> </a:t>
            </a:r>
            <a:r>
              <a:rPr sz="1800" dirty="0">
                <a:latin typeface="Times New Roman"/>
                <a:cs typeface="Times New Roman"/>
              </a:rPr>
              <a:t>composed</a:t>
            </a:r>
            <a:r>
              <a:rPr sz="1800" spc="-20" dirty="0">
                <a:latin typeface="Times New Roman"/>
                <a:cs typeface="Times New Roman"/>
              </a:rPr>
              <a:t> </a:t>
            </a:r>
            <a:r>
              <a:rPr sz="1800" dirty="0">
                <a:latin typeface="Times New Roman"/>
                <a:cs typeface="Times New Roman"/>
              </a:rPr>
              <a:t>of</a:t>
            </a:r>
            <a:r>
              <a:rPr sz="1800" spc="-20" dirty="0">
                <a:latin typeface="Times New Roman"/>
                <a:cs typeface="Times New Roman"/>
              </a:rPr>
              <a:t> </a:t>
            </a:r>
            <a:r>
              <a:rPr sz="1800" dirty="0">
                <a:latin typeface="Times New Roman"/>
                <a:cs typeface="Times New Roman"/>
              </a:rPr>
              <a:t>a</a:t>
            </a:r>
            <a:r>
              <a:rPr sz="1800" spc="-30" dirty="0">
                <a:latin typeface="Times New Roman"/>
                <a:cs typeface="Times New Roman"/>
              </a:rPr>
              <a:t> </a:t>
            </a:r>
            <a:r>
              <a:rPr sz="1800" dirty="0">
                <a:latin typeface="Times New Roman"/>
                <a:cs typeface="Times New Roman"/>
              </a:rPr>
              <a:t>chairperson</a:t>
            </a:r>
            <a:r>
              <a:rPr sz="1800" spc="-35" dirty="0">
                <a:latin typeface="Times New Roman"/>
                <a:cs typeface="Times New Roman"/>
              </a:rPr>
              <a:t> </a:t>
            </a:r>
            <a:r>
              <a:rPr sz="1800" dirty="0">
                <a:latin typeface="Times New Roman"/>
                <a:cs typeface="Times New Roman"/>
              </a:rPr>
              <a:t>&amp;</a:t>
            </a:r>
            <a:r>
              <a:rPr sz="1800" spc="-30" dirty="0">
                <a:latin typeface="Times New Roman"/>
                <a:cs typeface="Times New Roman"/>
              </a:rPr>
              <a:t> </a:t>
            </a:r>
            <a:r>
              <a:rPr sz="1800" dirty="0">
                <a:latin typeface="Times New Roman"/>
                <a:cs typeface="Times New Roman"/>
              </a:rPr>
              <a:t>maximum</a:t>
            </a:r>
            <a:r>
              <a:rPr sz="1800" spc="-15" dirty="0">
                <a:latin typeface="Times New Roman"/>
                <a:cs typeface="Times New Roman"/>
              </a:rPr>
              <a:t> </a:t>
            </a:r>
            <a:r>
              <a:rPr sz="1800" dirty="0">
                <a:latin typeface="Times New Roman"/>
                <a:cs typeface="Times New Roman"/>
              </a:rPr>
              <a:t>2</a:t>
            </a:r>
            <a:r>
              <a:rPr sz="1800" spc="-30" dirty="0">
                <a:latin typeface="Times New Roman"/>
                <a:cs typeface="Times New Roman"/>
              </a:rPr>
              <a:t> </a:t>
            </a:r>
            <a:r>
              <a:rPr sz="1800" dirty="0">
                <a:latin typeface="Times New Roman"/>
                <a:cs typeface="Times New Roman"/>
              </a:rPr>
              <a:t>members.</a:t>
            </a:r>
            <a:r>
              <a:rPr sz="1800" spc="-25" dirty="0">
                <a:latin typeface="Times New Roman"/>
                <a:cs typeface="Times New Roman"/>
              </a:rPr>
              <a:t> </a:t>
            </a:r>
            <a:r>
              <a:rPr sz="1800" dirty="0">
                <a:latin typeface="Times New Roman"/>
                <a:cs typeface="Times New Roman"/>
              </a:rPr>
              <a:t>The</a:t>
            </a:r>
            <a:r>
              <a:rPr sz="1800" spc="-25" dirty="0">
                <a:latin typeface="Times New Roman"/>
                <a:cs typeface="Times New Roman"/>
              </a:rPr>
              <a:t> </a:t>
            </a:r>
            <a:r>
              <a:rPr sz="1800" dirty="0">
                <a:latin typeface="Times New Roman"/>
                <a:cs typeface="Times New Roman"/>
              </a:rPr>
              <a:t>term</a:t>
            </a:r>
            <a:r>
              <a:rPr sz="1800" spc="-25" dirty="0">
                <a:latin typeface="Times New Roman"/>
                <a:cs typeface="Times New Roman"/>
              </a:rPr>
              <a:t> </a:t>
            </a:r>
            <a:r>
              <a:rPr sz="1800" dirty="0">
                <a:latin typeface="Times New Roman"/>
                <a:cs typeface="Times New Roman"/>
              </a:rPr>
              <a:t>of</a:t>
            </a:r>
            <a:r>
              <a:rPr sz="1800" spc="-20" dirty="0">
                <a:latin typeface="Times New Roman"/>
                <a:cs typeface="Times New Roman"/>
              </a:rPr>
              <a:t> </a:t>
            </a:r>
            <a:r>
              <a:rPr sz="1800" dirty="0">
                <a:latin typeface="Times New Roman"/>
                <a:cs typeface="Times New Roman"/>
              </a:rPr>
              <a:t>office</a:t>
            </a:r>
            <a:r>
              <a:rPr sz="1800" spc="-20" dirty="0">
                <a:latin typeface="Times New Roman"/>
                <a:cs typeface="Times New Roman"/>
              </a:rPr>
              <a:t> </a:t>
            </a:r>
            <a:r>
              <a:rPr sz="1800" dirty="0">
                <a:latin typeface="Times New Roman"/>
                <a:cs typeface="Times New Roman"/>
              </a:rPr>
              <a:t>of</a:t>
            </a:r>
            <a:r>
              <a:rPr sz="1800" spc="-25" dirty="0">
                <a:latin typeface="Times New Roman"/>
                <a:cs typeface="Times New Roman"/>
              </a:rPr>
              <a:t> </a:t>
            </a:r>
            <a:r>
              <a:rPr sz="1800" dirty="0">
                <a:latin typeface="Times New Roman"/>
                <a:cs typeface="Times New Roman"/>
              </a:rPr>
              <a:t>all</a:t>
            </a:r>
            <a:r>
              <a:rPr sz="1800" spc="-35" dirty="0">
                <a:latin typeface="Times New Roman"/>
                <a:cs typeface="Times New Roman"/>
              </a:rPr>
              <a:t> </a:t>
            </a:r>
            <a:r>
              <a:rPr sz="1800" dirty="0">
                <a:latin typeface="Times New Roman"/>
                <a:cs typeface="Times New Roman"/>
              </a:rPr>
              <a:t>the</a:t>
            </a:r>
            <a:r>
              <a:rPr sz="1800" spc="-20" dirty="0">
                <a:latin typeface="Times New Roman"/>
                <a:cs typeface="Times New Roman"/>
              </a:rPr>
              <a:t> </a:t>
            </a:r>
            <a:r>
              <a:rPr sz="1800" dirty="0">
                <a:latin typeface="Times New Roman"/>
                <a:cs typeface="Times New Roman"/>
              </a:rPr>
              <a:t>members</a:t>
            </a:r>
            <a:r>
              <a:rPr sz="1800" spc="-20" dirty="0">
                <a:latin typeface="Times New Roman"/>
                <a:cs typeface="Times New Roman"/>
              </a:rPr>
              <a:t> </a:t>
            </a:r>
            <a:r>
              <a:rPr sz="1800" dirty="0">
                <a:latin typeface="Times New Roman"/>
                <a:cs typeface="Times New Roman"/>
              </a:rPr>
              <a:t>of </a:t>
            </a:r>
            <a:r>
              <a:rPr sz="1800" spc="-80" dirty="0">
                <a:latin typeface="Times New Roman"/>
                <a:cs typeface="Times New Roman"/>
              </a:rPr>
              <a:t>CAT</a:t>
            </a:r>
            <a:r>
              <a:rPr sz="1800" spc="-30" dirty="0">
                <a:latin typeface="Times New Roman"/>
                <a:cs typeface="Times New Roman"/>
              </a:rPr>
              <a:t> </a:t>
            </a:r>
            <a:r>
              <a:rPr sz="1800" dirty="0">
                <a:latin typeface="Times New Roman"/>
                <a:cs typeface="Times New Roman"/>
              </a:rPr>
              <a:t>is</a:t>
            </a:r>
            <a:r>
              <a:rPr sz="1800" spc="-25" dirty="0">
                <a:latin typeface="Times New Roman"/>
                <a:cs typeface="Times New Roman"/>
              </a:rPr>
              <a:t> </a:t>
            </a:r>
            <a:r>
              <a:rPr sz="1800" dirty="0">
                <a:latin typeface="Times New Roman"/>
                <a:cs typeface="Times New Roman"/>
              </a:rPr>
              <a:t>5</a:t>
            </a:r>
            <a:r>
              <a:rPr sz="1800" spc="-25" dirty="0">
                <a:latin typeface="Times New Roman"/>
                <a:cs typeface="Times New Roman"/>
              </a:rPr>
              <a:t> </a:t>
            </a:r>
            <a:r>
              <a:rPr sz="1800" dirty="0">
                <a:latin typeface="Times New Roman"/>
                <a:cs typeface="Times New Roman"/>
              </a:rPr>
              <a:t>yrs</a:t>
            </a:r>
            <a:r>
              <a:rPr sz="1800" spc="-40" dirty="0">
                <a:latin typeface="Times New Roman"/>
                <a:cs typeface="Times New Roman"/>
              </a:rPr>
              <a:t> </a:t>
            </a:r>
            <a:r>
              <a:rPr sz="1800" dirty="0">
                <a:latin typeface="Times New Roman"/>
                <a:cs typeface="Times New Roman"/>
              </a:rPr>
              <a:t>or</a:t>
            </a:r>
            <a:r>
              <a:rPr sz="1800" spc="-20" dirty="0">
                <a:latin typeface="Times New Roman"/>
                <a:cs typeface="Times New Roman"/>
              </a:rPr>
              <a:t> </a:t>
            </a:r>
            <a:r>
              <a:rPr sz="1800" dirty="0">
                <a:latin typeface="Times New Roman"/>
                <a:cs typeface="Times New Roman"/>
              </a:rPr>
              <a:t>till</a:t>
            </a:r>
            <a:r>
              <a:rPr sz="1800" spc="-25" dirty="0">
                <a:latin typeface="Times New Roman"/>
                <a:cs typeface="Times New Roman"/>
              </a:rPr>
              <a:t> the </a:t>
            </a:r>
            <a:r>
              <a:rPr sz="1800" dirty="0">
                <a:latin typeface="Times New Roman"/>
                <a:cs typeface="Times New Roman"/>
              </a:rPr>
              <a:t>attainment</a:t>
            </a:r>
            <a:r>
              <a:rPr sz="1800" spc="-40" dirty="0">
                <a:latin typeface="Times New Roman"/>
                <a:cs typeface="Times New Roman"/>
              </a:rPr>
              <a:t> </a:t>
            </a:r>
            <a:r>
              <a:rPr sz="1800" dirty="0">
                <a:latin typeface="Times New Roman"/>
                <a:cs typeface="Times New Roman"/>
              </a:rPr>
              <a:t>of</a:t>
            </a:r>
            <a:r>
              <a:rPr sz="1800" spc="-25" dirty="0">
                <a:latin typeface="Times New Roman"/>
                <a:cs typeface="Times New Roman"/>
              </a:rPr>
              <a:t> </a:t>
            </a:r>
            <a:r>
              <a:rPr sz="1800" dirty="0">
                <a:latin typeface="Times New Roman"/>
                <a:cs typeface="Times New Roman"/>
              </a:rPr>
              <a:t>age</a:t>
            </a:r>
            <a:r>
              <a:rPr sz="1800" spc="-25" dirty="0">
                <a:latin typeface="Times New Roman"/>
                <a:cs typeface="Times New Roman"/>
              </a:rPr>
              <a:t> </a:t>
            </a:r>
            <a:r>
              <a:rPr sz="1800" dirty="0">
                <a:latin typeface="Times New Roman"/>
                <a:cs typeface="Times New Roman"/>
              </a:rPr>
              <a:t>of</a:t>
            </a:r>
            <a:r>
              <a:rPr sz="1800" spc="-25" dirty="0">
                <a:latin typeface="Times New Roman"/>
                <a:cs typeface="Times New Roman"/>
              </a:rPr>
              <a:t> </a:t>
            </a:r>
            <a:r>
              <a:rPr sz="1800" dirty="0">
                <a:latin typeface="Times New Roman"/>
                <a:cs typeface="Times New Roman"/>
              </a:rPr>
              <a:t>65yrs(</a:t>
            </a:r>
            <a:r>
              <a:rPr sz="1800" spc="-50" dirty="0">
                <a:latin typeface="Times New Roman"/>
                <a:cs typeface="Times New Roman"/>
              </a:rPr>
              <a:t> </a:t>
            </a:r>
            <a:r>
              <a:rPr sz="1800" dirty="0">
                <a:latin typeface="Times New Roman"/>
                <a:cs typeface="Times New Roman"/>
              </a:rPr>
              <a:t>whichever</a:t>
            </a:r>
            <a:r>
              <a:rPr sz="1800" spc="-35" dirty="0">
                <a:latin typeface="Times New Roman"/>
                <a:cs typeface="Times New Roman"/>
              </a:rPr>
              <a:t> </a:t>
            </a:r>
            <a:r>
              <a:rPr sz="1800" dirty="0">
                <a:latin typeface="Times New Roman"/>
                <a:cs typeface="Times New Roman"/>
              </a:rPr>
              <a:t>is</a:t>
            </a:r>
            <a:r>
              <a:rPr sz="1800" spc="-25" dirty="0">
                <a:latin typeface="Times New Roman"/>
                <a:cs typeface="Times New Roman"/>
              </a:rPr>
              <a:t> </a:t>
            </a:r>
            <a:r>
              <a:rPr sz="1800" dirty="0">
                <a:latin typeface="Times New Roman"/>
                <a:cs typeface="Times New Roman"/>
              </a:rPr>
              <a:t>early),</a:t>
            </a:r>
            <a:r>
              <a:rPr sz="1800" spc="-65" dirty="0">
                <a:latin typeface="Times New Roman"/>
                <a:cs typeface="Times New Roman"/>
              </a:rPr>
              <a:t> </a:t>
            </a:r>
            <a:r>
              <a:rPr sz="1800" dirty="0">
                <a:latin typeface="Times New Roman"/>
                <a:cs typeface="Times New Roman"/>
              </a:rPr>
              <a:t>the</a:t>
            </a:r>
            <a:r>
              <a:rPr sz="1800" spc="-35" dirty="0">
                <a:latin typeface="Times New Roman"/>
                <a:cs typeface="Times New Roman"/>
              </a:rPr>
              <a:t> </a:t>
            </a:r>
            <a:r>
              <a:rPr sz="1800" dirty="0">
                <a:latin typeface="Times New Roman"/>
                <a:cs typeface="Times New Roman"/>
              </a:rPr>
              <a:t>member</a:t>
            </a:r>
            <a:r>
              <a:rPr sz="1800" spc="-15" dirty="0">
                <a:latin typeface="Times New Roman"/>
                <a:cs typeface="Times New Roman"/>
              </a:rPr>
              <a:t> </a:t>
            </a:r>
            <a:r>
              <a:rPr sz="1800" dirty="0">
                <a:latin typeface="Times New Roman"/>
                <a:cs typeface="Times New Roman"/>
              </a:rPr>
              <a:t>of</a:t>
            </a:r>
            <a:r>
              <a:rPr sz="1800" spc="-20" dirty="0">
                <a:latin typeface="Times New Roman"/>
                <a:cs typeface="Times New Roman"/>
              </a:rPr>
              <a:t> </a:t>
            </a:r>
            <a:r>
              <a:rPr sz="1800" dirty="0">
                <a:latin typeface="Times New Roman"/>
                <a:cs typeface="Times New Roman"/>
              </a:rPr>
              <a:t>the</a:t>
            </a:r>
            <a:r>
              <a:rPr sz="1800" spc="-25" dirty="0">
                <a:latin typeface="Times New Roman"/>
                <a:cs typeface="Times New Roman"/>
              </a:rPr>
              <a:t> </a:t>
            </a:r>
            <a:r>
              <a:rPr sz="1800" dirty="0">
                <a:latin typeface="Times New Roman"/>
                <a:cs typeface="Times New Roman"/>
              </a:rPr>
              <a:t>tribunal</a:t>
            </a:r>
            <a:r>
              <a:rPr sz="1800" spc="-40" dirty="0">
                <a:latin typeface="Times New Roman"/>
                <a:cs typeface="Times New Roman"/>
              </a:rPr>
              <a:t> </a:t>
            </a:r>
            <a:r>
              <a:rPr sz="1800" dirty="0">
                <a:latin typeface="Times New Roman"/>
                <a:cs typeface="Times New Roman"/>
              </a:rPr>
              <a:t>are</a:t>
            </a:r>
            <a:r>
              <a:rPr sz="1800" spc="-25" dirty="0">
                <a:latin typeface="Times New Roman"/>
                <a:cs typeface="Times New Roman"/>
              </a:rPr>
              <a:t> </a:t>
            </a:r>
            <a:r>
              <a:rPr sz="1800" dirty="0">
                <a:latin typeface="Times New Roman"/>
                <a:cs typeface="Times New Roman"/>
              </a:rPr>
              <a:t>eligible</a:t>
            </a:r>
            <a:r>
              <a:rPr sz="1800" spc="-50" dirty="0">
                <a:latin typeface="Times New Roman"/>
                <a:cs typeface="Times New Roman"/>
              </a:rPr>
              <a:t> </a:t>
            </a:r>
            <a:r>
              <a:rPr sz="1800" dirty="0">
                <a:latin typeface="Times New Roman"/>
                <a:cs typeface="Times New Roman"/>
              </a:rPr>
              <a:t>for</a:t>
            </a:r>
            <a:r>
              <a:rPr sz="1800" spc="-20" dirty="0">
                <a:latin typeface="Times New Roman"/>
                <a:cs typeface="Times New Roman"/>
              </a:rPr>
              <a:t> </a:t>
            </a:r>
            <a:r>
              <a:rPr sz="1800" dirty="0">
                <a:latin typeface="Times New Roman"/>
                <a:cs typeface="Times New Roman"/>
              </a:rPr>
              <a:t>re-</a:t>
            </a:r>
            <a:r>
              <a:rPr sz="1800" spc="-10" dirty="0">
                <a:latin typeface="Times New Roman"/>
                <a:cs typeface="Times New Roman"/>
              </a:rPr>
              <a:t>appointment.</a:t>
            </a:r>
            <a:endParaRPr sz="1800">
              <a:latin typeface="Times New Roman"/>
              <a:cs typeface="Times New Roman"/>
            </a:endParaRPr>
          </a:p>
          <a:p>
            <a:pPr marL="12700">
              <a:lnSpc>
                <a:spcPct val="100000"/>
              </a:lnSpc>
              <a:spcBef>
                <a:spcPts val="180"/>
              </a:spcBef>
            </a:pPr>
            <a:r>
              <a:rPr sz="1800" b="1" spc="-10" dirty="0">
                <a:latin typeface="Times New Roman"/>
                <a:cs typeface="Times New Roman"/>
              </a:rPr>
              <a:t>PENALTIES</a:t>
            </a:r>
            <a:endParaRPr sz="1800">
              <a:latin typeface="Times New Roman"/>
              <a:cs typeface="Times New Roman"/>
            </a:endParaRPr>
          </a:p>
          <a:p>
            <a:pPr marL="354965" indent="-342265">
              <a:lnSpc>
                <a:spcPct val="100000"/>
              </a:lnSpc>
              <a:spcBef>
                <a:spcPts val="180"/>
              </a:spcBef>
              <a:buClr>
                <a:srgbClr val="2CA1BE"/>
              </a:buClr>
              <a:buSzPct val="66666"/>
              <a:buAutoNum type="arabicPeriod"/>
              <a:tabLst>
                <a:tab pos="354965" algn="l"/>
              </a:tabLst>
            </a:pPr>
            <a:r>
              <a:rPr sz="1800" dirty="0">
                <a:latin typeface="Times New Roman"/>
                <a:cs typeface="Times New Roman"/>
              </a:rPr>
              <a:t>Penalty</a:t>
            </a:r>
            <a:r>
              <a:rPr sz="1800" spc="-45" dirty="0">
                <a:latin typeface="Times New Roman"/>
                <a:cs typeface="Times New Roman"/>
              </a:rPr>
              <a:t> </a:t>
            </a:r>
            <a:r>
              <a:rPr sz="1800" dirty="0">
                <a:latin typeface="Times New Roman"/>
                <a:cs typeface="Times New Roman"/>
              </a:rPr>
              <a:t>for</a:t>
            </a:r>
            <a:r>
              <a:rPr sz="1800" spc="-20" dirty="0">
                <a:latin typeface="Times New Roman"/>
                <a:cs typeface="Times New Roman"/>
              </a:rPr>
              <a:t> </a:t>
            </a:r>
            <a:r>
              <a:rPr sz="1800" dirty="0">
                <a:latin typeface="Times New Roman"/>
                <a:cs typeface="Times New Roman"/>
              </a:rPr>
              <a:t>contravention</a:t>
            </a:r>
            <a:r>
              <a:rPr sz="1800" spc="385" dirty="0">
                <a:latin typeface="Times New Roman"/>
                <a:cs typeface="Times New Roman"/>
              </a:rPr>
              <a:t> </a:t>
            </a:r>
            <a:r>
              <a:rPr sz="1800" dirty="0">
                <a:latin typeface="Times New Roman"/>
                <a:cs typeface="Times New Roman"/>
              </a:rPr>
              <a:t>of</a:t>
            </a:r>
            <a:r>
              <a:rPr sz="1800" spc="-25" dirty="0">
                <a:latin typeface="Times New Roman"/>
                <a:cs typeface="Times New Roman"/>
              </a:rPr>
              <a:t> </a:t>
            </a:r>
            <a:r>
              <a:rPr sz="1800" dirty="0">
                <a:latin typeface="Times New Roman"/>
                <a:cs typeface="Times New Roman"/>
              </a:rPr>
              <a:t>orders</a:t>
            </a:r>
            <a:r>
              <a:rPr sz="1800" spc="-35" dirty="0">
                <a:latin typeface="Times New Roman"/>
                <a:cs typeface="Times New Roman"/>
              </a:rPr>
              <a:t> </a:t>
            </a:r>
            <a:r>
              <a:rPr sz="1800" dirty="0">
                <a:latin typeface="Times New Roman"/>
                <a:cs typeface="Times New Roman"/>
              </a:rPr>
              <a:t>of</a:t>
            </a:r>
            <a:r>
              <a:rPr sz="1800" spc="-20" dirty="0">
                <a:latin typeface="Times New Roman"/>
                <a:cs typeface="Times New Roman"/>
              </a:rPr>
              <a:t> </a:t>
            </a:r>
            <a:r>
              <a:rPr sz="1800" dirty="0">
                <a:latin typeface="Times New Roman"/>
                <a:cs typeface="Times New Roman"/>
              </a:rPr>
              <a:t>competition</a:t>
            </a:r>
            <a:r>
              <a:rPr sz="1800" spc="-45" dirty="0">
                <a:latin typeface="Times New Roman"/>
                <a:cs typeface="Times New Roman"/>
              </a:rPr>
              <a:t> </a:t>
            </a:r>
            <a:r>
              <a:rPr sz="1800" dirty="0">
                <a:latin typeface="Times New Roman"/>
                <a:cs typeface="Times New Roman"/>
              </a:rPr>
              <a:t>commission:</a:t>
            </a:r>
            <a:r>
              <a:rPr sz="1800" spc="-20" dirty="0">
                <a:latin typeface="Times New Roman"/>
                <a:cs typeface="Times New Roman"/>
              </a:rPr>
              <a:t> </a:t>
            </a:r>
            <a:r>
              <a:rPr sz="1800" dirty="0">
                <a:latin typeface="Times New Roman"/>
                <a:cs typeface="Times New Roman"/>
              </a:rPr>
              <a:t>Imprisonment</a:t>
            </a:r>
            <a:r>
              <a:rPr sz="1800" spc="-15" dirty="0">
                <a:latin typeface="Times New Roman"/>
                <a:cs typeface="Times New Roman"/>
              </a:rPr>
              <a:t> </a:t>
            </a:r>
            <a:r>
              <a:rPr sz="1800" dirty="0">
                <a:latin typeface="Times New Roman"/>
                <a:cs typeface="Times New Roman"/>
              </a:rPr>
              <a:t>for</a:t>
            </a:r>
            <a:r>
              <a:rPr sz="1800" spc="-20" dirty="0">
                <a:latin typeface="Times New Roman"/>
                <a:cs typeface="Times New Roman"/>
              </a:rPr>
              <a:t> </a:t>
            </a:r>
            <a:r>
              <a:rPr sz="1800" dirty="0">
                <a:latin typeface="Times New Roman"/>
                <a:cs typeface="Times New Roman"/>
              </a:rPr>
              <a:t>3</a:t>
            </a:r>
            <a:r>
              <a:rPr sz="1800" spc="5" dirty="0">
                <a:latin typeface="Times New Roman"/>
                <a:cs typeface="Times New Roman"/>
              </a:rPr>
              <a:t> </a:t>
            </a:r>
            <a:r>
              <a:rPr sz="1800" dirty="0">
                <a:latin typeface="Times New Roman"/>
                <a:cs typeface="Times New Roman"/>
              </a:rPr>
              <a:t>yrs</a:t>
            </a:r>
            <a:r>
              <a:rPr sz="1800" spc="-45" dirty="0">
                <a:latin typeface="Times New Roman"/>
                <a:cs typeface="Times New Roman"/>
              </a:rPr>
              <a:t> </a:t>
            </a:r>
            <a:r>
              <a:rPr sz="1800" dirty="0">
                <a:latin typeface="Times New Roman"/>
                <a:cs typeface="Times New Roman"/>
              </a:rPr>
              <a:t>or</a:t>
            </a:r>
            <a:r>
              <a:rPr sz="1800" spc="-25" dirty="0">
                <a:latin typeface="Times New Roman"/>
                <a:cs typeface="Times New Roman"/>
              </a:rPr>
              <a:t> </a:t>
            </a:r>
            <a:r>
              <a:rPr sz="1800" dirty="0">
                <a:latin typeface="Times New Roman"/>
                <a:cs typeface="Times New Roman"/>
              </a:rPr>
              <a:t>fine</a:t>
            </a:r>
            <a:r>
              <a:rPr sz="1800" spc="-25" dirty="0">
                <a:latin typeface="Times New Roman"/>
                <a:cs typeface="Times New Roman"/>
              </a:rPr>
              <a:t> </a:t>
            </a:r>
            <a:r>
              <a:rPr sz="1800" dirty="0">
                <a:latin typeface="Times New Roman"/>
                <a:cs typeface="Times New Roman"/>
              </a:rPr>
              <a:t>of</a:t>
            </a:r>
            <a:r>
              <a:rPr sz="1800" spc="-25" dirty="0">
                <a:latin typeface="Times New Roman"/>
                <a:cs typeface="Times New Roman"/>
              </a:rPr>
              <a:t> </a:t>
            </a:r>
            <a:r>
              <a:rPr sz="1800" dirty="0">
                <a:latin typeface="Times New Roman"/>
                <a:cs typeface="Times New Roman"/>
              </a:rPr>
              <a:t>25</a:t>
            </a:r>
            <a:r>
              <a:rPr sz="1800" spc="-25" dirty="0">
                <a:latin typeface="Times New Roman"/>
                <a:cs typeface="Times New Roman"/>
              </a:rPr>
              <a:t> </a:t>
            </a:r>
            <a:r>
              <a:rPr sz="1800" dirty="0">
                <a:latin typeface="Times New Roman"/>
                <a:cs typeface="Times New Roman"/>
              </a:rPr>
              <a:t>crores</a:t>
            </a:r>
            <a:r>
              <a:rPr sz="1800" spc="-40" dirty="0">
                <a:latin typeface="Times New Roman"/>
                <a:cs typeface="Times New Roman"/>
              </a:rPr>
              <a:t> </a:t>
            </a:r>
            <a:r>
              <a:rPr sz="1800" dirty="0">
                <a:latin typeface="Times New Roman"/>
                <a:cs typeface="Times New Roman"/>
              </a:rPr>
              <a:t>or</a:t>
            </a:r>
            <a:r>
              <a:rPr sz="1800" spc="-20" dirty="0">
                <a:latin typeface="Times New Roman"/>
                <a:cs typeface="Times New Roman"/>
              </a:rPr>
              <a:t> both</a:t>
            </a:r>
            <a:endParaRPr sz="1800">
              <a:latin typeface="Times New Roman"/>
              <a:cs typeface="Times New Roman"/>
            </a:endParaRPr>
          </a:p>
          <a:p>
            <a:pPr marL="354965" indent="-342265">
              <a:lnSpc>
                <a:spcPct val="100000"/>
              </a:lnSpc>
              <a:spcBef>
                <a:spcPts val="195"/>
              </a:spcBef>
              <a:buClr>
                <a:srgbClr val="2CA1BE"/>
              </a:buClr>
              <a:buSzPct val="66666"/>
              <a:buAutoNum type="arabicPeriod"/>
              <a:tabLst>
                <a:tab pos="354965" algn="l"/>
              </a:tabLst>
            </a:pPr>
            <a:r>
              <a:rPr sz="1800" dirty="0">
                <a:latin typeface="Times New Roman"/>
                <a:cs typeface="Times New Roman"/>
              </a:rPr>
              <a:t>Penalty</a:t>
            </a:r>
            <a:r>
              <a:rPr sz="1800" spc="-40" dirty="0">
                <a:latin typeface="Times New Roman"/>
                <a:cs typeface="Times New Roman"/>
              </a:rPr>
              <a:t> </a:t>
            </a:r>
            <a:r>
              <a:rPr sz="1800" dirty="0">
                <a:latin typeface="Times New Roman"/>
                <a:cs typeface="Times New Roman"/>
              </a:rPr>
              <a:t>for</a:t>
            </a:r>
            <a:r>
              <a:rPr sz="1800" spc="-15" dirty="0">
                <a:latin typeface="Times New Roman"/>
                <a:cs typeface="Times New Roman"/>
              </a:rPr>
              <a:t> </a:t>
            </a:r>
            <a:r>
              <a:rPr sz="1800" dirty="0">
                <a:latin typeface="Times New Roman"/>
                <a:cs typeface="Times New Roman"/>
              </a:rPr>
              <a:t>failure</a:t>
            </a:r>
            <a:r>
              <a:rPr sz="1800" spc="-35" dirty="0">
                <a:latin typeface="Times New Roman"/>
                <a:cs typeface="Times New Roman"/>
              </a:rPr>
              <a:t> </a:t>
            </a:r>
            <a:r>
              <a:rPr sz="1800" dirty="0">
                <a:latin typeface="Times New Roman"/>
                <a:cs typeface="Times New Roman"/>
              </a:rPr>
              <a:t>to</a:t>
            </a:r>
            <a:r>
              <a:rPr sz="1800" spc="-20" dirty="0">
                <a:latin typeface="Times New Roman"/>
                <a:cs typeface="Times New Roman"/>
              </a:rPr>
              <a:t> </a:t>
            </a:r>
            <a:r>
              <a:rPr sz="1800" dirty="0">
                <a:latin typeface="Times New Roman"/>
                <a:cs typeface="Times New Roman"/>
              </a:rPr>
              <a:t>comply</a:t>
            </a:r>
            <a:r>
              <a:rPr sz="1800" spc="-20" dirty="0">
                <a:latin typeface="Times New Roman"/>
                <a:cs typeface="Times New Roman"/>
              </a:rPr>
              <a:t> </a:t>
            </a:r>
            <a:r>
              <a:rPr sz="1800" dirty="0">
                <a:latin typeface="Times New Roman"/>
                <a:cs typeface="Times New Roman"/>
              </a:rPr>
              <a:t>with</a:t>
            </a:r>
            <a:r>
              <a:rPr sz="1800" spc="-20" dirty="0">
                <a:latin typeface="Times New Roman"/>
                <a:cs typeface="Times New Roman"/>
              </a:rPr>
              <a:t> </a:t>
            </a:r>
            <a:r>
              <a:rPr sz="1800" dirty="0">
                <a:latin typeface="Times New Roman"/>
                <a:cs typeface="Times New Roman"/>
              </a:rPr>
              <a:t>directions</a:t>
            </a:r>
            <a:r>
              <a:rPr sz="1800" spc="-40" dirty="0">
                <a:latin typeface="Times New Roman"/>
                <a:cs typeface="Times New Roman"/>
              </a:rPr>
              <a:t> </a:t>
            </a:r>
            <a:r>
              <a:rPr sz="1800" dirty="0">
                <a:latin typeface="Times New Roman"/>
                <a:cs typeface="Times New Roman"/>
              </a:rPr>
              <a:t>of</a:t>
            </a:r>
            <a:r>
              <a:rPr sz="1800" spc="-15" dirty="0">
                <a:latin typeface="Times New Roman"/>
                <a:cs typeface="Times New Roman"/>
              </a:rPr>
              <a:t> </a:t>
            </a:r>
            <a:r>
              <a:rPr sz="1800" dirty="0">
                <a:latin typeface="Times New Roman"/>
                <a:cs typeface="Times New Roman"/>
              </a:rPr>
              <a:t>commission:</a:t>
            </a:r>
            <a:r>
              <a:rPr sz="1800" spc="-15" dirty="0">
                <a:latin typeface="Times New Roman"/>
                <a:cs typeface="Times New Roman"/>
              </a:rPr>
              <a:t> </a:t>
            </a:r>
            <a:r>
              <a:rPr sz="1800" dirty="0">
                <a:latin typeface="Times New Roman"/>
                <a:cs typeface="Times New Roman"/>
              </a:rPr>
              <a:t>1</a:t>
            </a:r>
            <a:r>
              <a:rPr sz="1800" spc="-35" dirty="0">
                <a:latin typeface="Times New Roman"/>
                <a:cs typeface="Times New Roman"/>
              </a:rPr>
              <a:t> </a:t>
            </a:r>
            <a:r>
              <a:rPr sz="1800" dirty="0">
                <a:latin typeface="Times New Roman"/>
                <a:cs typeface="Times New Roman"/>
              </a:rPr>
              <a:t>lakh</a:t>
            </a:r>
            <a:r>
              <a:rPr sz="1800" spc="-30" dirty="0">
                <a:latin typeface="Times New Roman"/>
                <a:cs typeface="Times New Roman"/>
              </a:rPr>
              <a:t> </a:t>
            </a:r>
            <a:r>
              <a:rPr sz="1800" dirty="0">
                <a:latin typeface="Times New Roman"/>
                <a:cs typeface="Times New Roman"/>
              </a:rPr>
              <a:t>to</a:t>
            </a:r>
            <a:r>
              <a:rPr sz="1800" spc="-20" dirty="0">
                <a:latin typeface="Times New Roman"/>
                <a:cs typeface="Times New Roman"/>
              </a:rPr>
              <a:t> </a:t>
            </a:r>
            <a:r>
              <a:rPr sz="1800" dirty="0">
                <a:latin typeface="Times New Roman"/>
                <a:cs typeface="Times New Roman"/>
              </a:rPr>
              <a:t>maximum</a:t>
            </a:r>
            <a:r>
              <a:rPr sz="1800" spc="-15" dirty="0">
                <a:latin typeface="Times New Roman"/>
                <a:cs typeface="Times New Roman"/>
              </a:rPr>
              <a:t> </a:t>
            </a:r>
            <a:r>
              <a:rPr sz="1800" dirty="0">
                <a:latin typeface="Times New Roman"/>
                <a:cs typeface="Times New Roman"/>
              </a:rPr>
              <a:t>10</a:t>
            </a:r>
            <a:r>
              <a:rPr sz="1800" spc="-20" dirty="0">
                <a:latin typeface="Times New Roman"/>
                <a:cs typeface="Times New Roman"/>
              </a:rPr>
              <a:t> </a:t>
            </a:r>
            <a:r>
              <a:rPr sz="1800" spc="-10" dirty="0">
                <a:latin typeface="Times New Roman"/>
                <a:cs typeface="Times New Roman"/>
              </a:rPr>
              <a:t>crores</a:t>
            </a:r>
            <a:endParaRPr sz="1800">
              <a:latin typeface="Times New Roman"/>
              <a:cs typeface="Times New Roman"/>
            </a:endParaRPr>
          </a:p>
          <a:p>
            <a:pPr marL="354965" indent="-342265">
              <a:lnSpc>
                <a:spcPct val="100000"/>
              </a:lnSpc>
              <a:spcBef>
                <a:spcPts val="180"/>
              </a:spcBef>
              <a:buClr>
                <a:srgbClr val="2CA1BE"/>
              </a:buClr>
              <a:buSzPct val="66666"/>
              <a:buAutoNum type="arabicPeriod"/>
              <a:tabLst>
                <a:tab pos="354965" algn="l"/>
              </a:tabLst>
            </a:pPr>
            <a:r>
              <a:rPr sz="1800" dirty="0">
                <a:latin typeface="Times New Roman"/>
                <a:cs typeface="Times New Roman"/>
              </a:rPr>
              <a:t>Penalty</a:t>
            </a:r>
            <a:r>
              <a:rPr sz="1800" spc="-40" dirty="0">
                <a:latin typeface="Times New Roman"/>
                <a:cs typeface="Times New Roman"/>
              </a:rPr>
              <a:t> </a:t>
            </a:r>
            <a:r>
              <a:rPr sz="1800" dirty="0">
                <a:latin typeface="Times New Roman"/>
                <a:cs typeface="Times New Roman"/>
              </a:rPr>
              <a:t>for</a:t>
            </a:r>
            <a:r>
              <a:rPr sz="1800" spc="-20" dirty="0">
                <a:latin typeface="Times New Roman"/>
                <a:cs typeface="Times New Roman"/>
              </a:rPr>
              <a:t> </a:t>
            </a:r>
            <a:r>
              <a:rPr sz="1800" dirty="0">
                <a:latin typeface="Times New Roman"/>
                <a:cs typeface="Times New Roman"/>
              </a:rPr>
              <a:t>making</a:t>
            </a:r>
            <a:r>
              <a:rPr sz="1800" spc="-25" dirty="0">
                <a:latin typeface="Times New Roman"/>
                <a:cs typeface="Times New Roman"/>
              </a:rPr>
              <a:t> </a:t>
            </a:r>
            <a:r>
              <a:rPr sz="1800" dirty="0">
                <a:latin typeface="Times New Roman"/>
                <a:cs typeface="Times New Roman"/>
              </a:rPr>
              <a:t>false</a:t>
            </a:r>
            <a:r>
              <a:rPr sz="1800" spc="-40" dirty="0">
                <a:latin typeface="Times New Roman"/>
                <a:cs typeface="Times New Roman"/>
              </a:rPr>
              <a:t> </a:t>
            </a:r>
            <a:r>
              <a:rPr sz="1800" dirty="0">
                <a:latin typeface="Times New Roman"/>
                <a:cs typeface="Times New Roman"/>
              </a:rPr>
              <a:t>statement</a:t>
            </a:r>
            <a:r>
              <a:rPr sz="1800" spc="-25" dirty="0">
                <a:latin typeface="Times New Roman"/>
                <a:cs typeface="Times New Roman"/>
              </a:rPr>
              <a:t> </a:t>
            </a:r>
            <a:r>
              <a:rPr sz="1800" dirty="0">
                <a:latin typeface="Times New Roman"/>
                <a:cs typeface="Times New Roman"/>
              </a:rPr>
              <a:t>or</a:t>
            </a:r>
            <a:r>
              <a:rPr sz="1800" spc="-35" dirty="0">
                <a:latin typeface="Times New Roman"/>
                <a:cs typeface="Times New Roman"/>
              </a:rPr>
              <a:t> </a:t>
            </a:r>
            <a:r>
              <a:rPr sz="1800" dirty="0">
                <a:latin typeface="Times New Roman"/>
                <a:cs typeface="Times New Roman"/>
              </a:rPr>
              <a:t>omission</a:t>
            </a:r>
            <a:r>
              <a:rPr sz="1800" spc="-15" dirty="0">
                <a:latin typeface="Times New Roman"/>
                <a:cs typeface="Times New Roman"/>
              </a:rPr>
              <a:t> </a:t>
            </a:r>
            <a:r>
              <a:rPr sz="1800" dirty="0">
                <a:latin typeface="Times New Roman"/>
                <a:cs typeface="Times New Roman"/>
              </a:rPr>
              <a:t>to</a:t>
            </a:r>
            <a:r>
              <a:rPr sz="1800" spc="-20" dirty="0">
                <a:latin typeface="Times New Roman"/>
                <a:cs typeface="Times New Roman"/>
              </a:rPr>
              <a:t> </a:t>
            </a:r>
            <a:r>
              <a:rPr sz="1800" dirty="0">
                <a:latin typeface="Times New Roman"/>
                <a:cs typeface="Times New Roman"/>
              </a:rPr>
              <a:t>furnish</a:t>
            </a:r>
            <a:r>
              <a:rPr sz="1800" spc="-35" dirty="0">
                <a:latin typeface="Times New Roman"/>
                <a:cs typeface="Times New Roman"/>
              </a:rPr>
              <a:t> </a:t>
            </a:r>
            <a:r>
              <a:rPr sz="1800" dirty="0">
                <a:latin typeface="Times New Roman"/>
                <a:cs typeface="Times New Roman"/>
              </a:rPr>
              <a:t>material</a:t>
            </a:r>
            <a:r>
              <a:rPr sz="1800" spc="-40" dirty="0">
                <a:latin typeface="Times New Roman"/>
                <a:cs typeface="Times New Roman"/>
              </a:rPr>
              <a:t> </a:t>
            </a:r>
            <a:r>
              <a:rPr sz="1800" dirty="0">
                <a:latin typeface="Times New Roman"/>
                <a:cs typeface="Times New Roman"/>
              </a:rPr>
              <a:t>information:</a:t>
            </a:r>
            <a:r>
              <a:rPr sz="1800" spc="-20" dirty="0">
                <a:latin typeface="Times New Roman"/>
                <a:cs typeface="Times New Roman"/>
              </a:rPr>
              <a:t> </a:t>
            </a:r>
            <a:r>
              <a:rPr sz="1800" dirty="0">
                <a:latin typeface="Times New Roman"/>
                <a:cs typeface="Times New Roman"/>
              </a:rPr>
              <a:t>Not</a:t>
            </a:r>
            <a:r>
              <a:rPr sz="1800" spc="-25" dirty="0">
                <a:latin typeface="Times New Roman"/>
                <a:cs typeface="Times New Roman"/>
              </a:rPr>
              <a:t> </a:t>
            </a:r>
            <a:r>
              <a:rPr sz="1800" dirty="0">
                <a:latin typeface="Times New Roman"/>
                <a:cs typeface="Times New Roman"/>
              </a:rPr>
              <a:t>less</a:t>
            </a:r>
            <a:r>
              <a:rPr sz="1800" spc="-35" dirty="0">
                <a:latin typeface="Times New Roman"/>
                <a:cs typeface="Times New Roman"/>
              </a:rPr>
              <a:t> </a:t>
            </a:r>
            <a:r>
              <a:rPr sz="1800" dirty="0">
                <a:latin typeface="Times New Roman"/>
                <a:cs typeface="Times New Roman"/>
              </a:rPr>
              <a:t>than</a:t>
            </a:r>
            <a:r>
              <a:rPr sz="1800" spc="-35" dirty="0">
                <a:latin typeface="Times New Roman"/>
                <a:cs typeface="Times New Roman"/>
              </a:rPr>
              <a:t> </a:t>
            </a:r>
            <a:r>
              <a:rPr sz="1800" dirty="0">
                <a:latin typeface="Times New Roman"/>
                <a:cs typeface="Times New Roman"/>
              </a:rPr>
              <a:t>50</a:t>
            </a:r>
            <a:r>
              <a:rPr sz="1800" spc="-30" dirty="0">
                <a:latin typeface="Times New Roman"/>
                <a:cs typeface="Times New Roman"/>
              </a:rPr>
              <a:t> </a:t>
            </a:r>
            <a:r>
              <a:rPr sz="1800" dirty="0">
                <a:latin typeface="Times New Roman"/>
                <a:cs typeface="Times New Roman"/>
              </a:rPr>
              <a:t>lakhs</a:t>
            </a:r>
            <a:r>
              <a:rPr sz="1800" spc="-40" dirty="0">
                <a:latin typeface="Times New Roman"/>
                <a:cs typeface="Times New Roman"/>
              </a:rPr>
              <a:t> </a:t>
            </a:r>
            <a:r>
              <a:rPr sz="1800" dirty="0">
                <a:latin typeface="Times New Roman"/>
                <a:cs typeface="Times New Roman"/>
              </a:rPr>
              <a:t>to</a:t>
            </a:r>
            <a:r>
              <a:rPr sz="1800" spc="-20" dirty="0">
                <a:latin typeface="Times New Roman"/>
                <a:cs typeface="Times New Roman"/>
              </a:rPr>
              <a:t> </a:t>
            </a:r>
            <a:r>
              <a:rPr sz="1800" dirty="0">
                <a:latin typeface="Times New Roman"/>
                <a:cs typeface="Times New Roman"/>
              </a:rPr>
              <a:t>maximum</a:t>
            </a:r>
            <a:r>
              <a:rPr sz="1800" spc="-30" dirty="0">
                <a:latin typeface="Times New Roman"/>
                <a:cs typeface="Times New Roman"/>
              </a:rPr>
              <a:t> </a:t>
            </a:r>
            <a:r>
              <a:rPr sz="1800" dirty="0">
                <a:latin typeface="Times New Roman"/>
                <a:cs typeface="Times New Roman"/>
              </a:rPr>
              <a:t>of</a:t>
            </a:r>
            <a:r>
              <a:rPr sz="1800" spc="-20" dirty="0">
                <a:latin typeface="Times New Roman"/>
                <a:cs typeface="Times New Roman"/>
              </a:rPr>
              <a:t> </a:t>
            </a:r>
            <a:r>
              <a:rPr sz="1800" dirty="0">
                <a:latin typeface="Times New Roman"/>
                <a:cs typeface="Times New Roman"/>
              </a:rPr>
              <a:t>1</a:t>
            </a:r>
            <a:r>
              <a:rPr sz="1800" spc="-35" dirty="0">
                <a:latin typeface="Times New Roman"/>
                <a:cs typeface="Times New Roman"/>
              </a:rPr>
              <a:t> </a:t>
            </a:r>
            <a:r>
              <a:rPr sz="1800" spc="-10" dirty="0">
                <a:latin typeface="Times New Roman"/>
                <a:cs typeface="Times New Roman"/>
              </a:rPr>
              <a:t>crore</a:t>
            </a:r>
            <a:endParaRPr sz="1800">
              <a:latin typeface="Times New Roman"/>
              <a:cs typeface="Times New Roman"/>
            </a:endParaRPr>
          </a:p>
          <a:p>
            <a:pPr marL="354965" indent="-342265">
              <a:lnSpc>
                <a:spcPct val="100000"/>
              </a:lnSpc>
              <a:spcBef>
                <a:spcPts val="175"/>
              </a:spcBef>
              <a:buClr>
                <a:srgbClr val="2CA1BE"/>
              </a:buClr>
              <a:buSzPct val="66666"/>
              <a:buAutoNum type="arabicPeriod"/>
              <a:tabLst>
                <a:tab pos="354965" algn="l"/>
              </a:tabLst>
            </a:pPr>
            <a:r>
              <a:rPr sz="1800" dirty="0">
                <a:latin typeface="Times New Roman"/>
                <a:cs typeface="Times New Roman"/>
              </a:rPr>
              <a:t>Penalty</a:t>
            </a:r>
            <a:r>
              <a:rPr sz="1800" spc="-40" dirty="0">
                <a:latin typeface="Times New Roman"/>
                <a:cs typeface="Times New Roman"/>
              </a:rPr>
              <a:t> </a:t>
            </a:r>
            <a:r>
              <a:rPr sz="1800" dirty="0">
                <a:latin typeface="Times New Roman"/>
                <a:cs typeface="Times New Roman"/>
              </a:rPr>
              <a:t>for</a:t>
            </a:r>
            <a:r>
              <a:rPr sz="1800" spc="-25" dirty="0">
                <a:latin typeface="Times New Roman"/>
                <a:cs typeface="Times New Roman"/>
              </a:rPr>
              <a:t> </a:t>
            </a:r>
            <a:r>
              <a:rPr sz="1800" dirty="0">
                <a:latin typeface="Times New Roman"/>
                <a:cs typeface="Times New Roman"/>
              </a:rPr>
              <a:t>offences</a:t>
            </a:r>
            <a:r>
              <a:rPr sz="1800" spc="-35" dirty="0">
                <a:latin typeface="Times New Roman"/>
                <a:cs typeface="Times New Roman"/>
              </a:rPr>
              <a:t> </a:t>
            </a:r>
            <a:r>
              <a:rPr sz="1800" dirty="0">
                <a:latin typeface="Times New Roman"/>
                <a:cs typeface="Times New Roman"/>
              </a:rPr>
              <a:t>in</a:t>
            </a:r>
            <a:r>
              <a:rPr sz="1800" spc="-25" dirty="0">
                <a:latin typeface="Times New Roman"/>
                <a:cs typeface="Times New Roman"/>
              </a:rPr>
              <a:t> </a:t>
            </a:r>
            <a:r>
              <a:rPr sz="1800" dirty="0">
                <a:latin typeface="Times New Roman"/>
                <a:cs typeface="Times New Roman"/>
              </a:rPr>
              <a:t>relation</a:t>
            </a:r>
            <a:r>
              <a:rPr sz="1800" spc="-40" dirty="0">
                <a:latin typeface="Times New Roman"/>
                <a:cs typeface="Times New Roman"/>
              </a:rPr>
              <a:t> </a:t>
            </a:r>
            <a:r>
              <a:rPr sz="1800" dirty="0">
                <a:latin typeface="Times New Roman"/>
                <a:cs typeface="Times New Roman"/>
              </a:rPr>
              <a:t>to</a:t>
            </a:r>
            <a:r>
              <a:rPr sz="1800" spc="-25" dirty="0">
                <a:latin typeface="Times New Roman"/>
                <a:cs typeface="Times New Roman"/>
              </a:rPr>
              <a:t> </a:t>
            </a:r>
            <a:r>
              <a:rPr sz="1800" dirty="0">
                <a:latin typeface="Times New Roman"/>
                <a:cs typeface="Times New Roman"/>
              </a:rPr>
              <a:t>furnishing</a:t>
            </a:r>
            <a:r>
              <a:rPr sz="1800" spc="-30" dirty="0">
                <a:latin typeface="Times New Roman"/>
                <a:cs typeface="Times New Roman"/>
              </a:rPr>
              <a:t> </a:t>
            </a:r>
            <a:r>
              <a:rPr sz="1800" dirty="0">
                <a:latin typeface="Times New Roman"/>
                <a:cs typeface="Times New Roman"/>
              </a:rPr>
              <a:t>of</a:t>
            </a:r>
            <a:r>
              <a:rPr sz="1800" spc="-30" dirty="0">
                <a:latin typeface="Times New Roman"/>
                <a:cs typeface="Times New Roman"/>
              </a:rPr>
              <a:t> </a:t>
            </a:r>
            <a:r>
              <a:rPr sz="1800" dirty="0">
                <a:latin typeface="Times New Roman"/>
                <a:cs typeface="Times New Roman"/>
              </a:rPr>
              <a:t>information:</a:t>
            </a:r>
            <a:r>
              <a:rPr sz="1800" spc="-35" dirty="0">
                <a:latin typeface="Times New Roman"/>
                <a:cs typeface="Times New Roman"/>
              </a:rPr>
              <a:t> </a:t>
            </a:r>
            <a:r>
              <a:rPr sz="1800" dirty="0">
                <a:latin typeface="Times New Roman"/>
                <a:cs typeface="Times New Roman"/>
              </a:rPr>
              <a:t>10</a:t>
            </a:r>
            <a:r>
              <a:rPr sz="1800" spc="-30" dirty="0">
                <a:latin typeface="Times New Roman"/>
                <a:cs typeface="Times New Roman"/>
              </a:rPr>
              <a:t> </a:t>
            </a:r>
            <a:r>
              <a:rPr sz="1800" dirty="0">
                <a:latin typeface="Times New Roman"/>
                <a:cs typeface="Times New Roman"/>
              </a:rPr>
              <a:t>lakhs</a:t>
            </a:r>
            <a:r>
              <a:rPr sz="1800" spc="-35" dirty="0">
                <a:latin typeface="Times New Roman"/>
                <a:cs typeface="Times New Roman"/>
              </a:rPr>
              <a:t> </a:t>
            </a:r>
            <a:r>
              <a:rPr sz="1800" dirty="0">
                <a:latin typeface="Times New Roman"/>
                <a:cs typeface="Times New Roman"/>
              </a:rPr>
              <a:t>to</a:t>
            </a:r>
            <a:r>
              <a:rPr sz="1800" spc="-30" dirty="0">
                <a:latin typeface="Times New Roman"/>
                <a:cs typeface="Times New Roman"/>
              </a:rPr>
              <a:t> </a:t>
            </a:r>
            <a:r>
              <a:rPr sz="1800" dirty="0">
                <a:latin typeface="Times New Roman"/>
                <a:cs typeface="Times New Roman"/>
              </a:rPr>
              <a:t>1</a:t>
            </a:r>
            <a:r>
              <a:rPr sz="1800" spc="-25" dirty="0">
                <a:latin typeface="Times New Roman"/>
                <a:cs typeface="Times New Roman"/>
              </a:rPr>
              <a:t> </a:t>
            </a:r>
            <a:r>
              <a:rPr sz="1800" spc="-10" dirty="0">
                <a:latin typeface="Times New Roman"/>
                <a:cs typeface="Times New Roman"/>
              </a:rPr>
              <a:t>crore</a:t>
            </a:r>
            <a:endParaRPr sz="1800">
              <a:latin typeface="Times New Roman"/>
              <a:cs typeface="Times New Roman"/>
            </a:endParaRPr>
          </a:p>
        </p:txBody>
      </p:sp>
      <p:pic>
        <p:nvPicPr>
          <p:cNvPr id="3" name="object 3"/>
          <p:cNvPicPr/>
          <p:nvPr/>
        </p:nvPicPr>
        <p:blipFill>
          <a:blip r:embed="rId2" cstate="print"/>
          <a:stretch>
            <a:fillRect/>
          </a:stretch>
        </p:blipFill>
        <p:spPr>
          <a:xfrm>
            <a:off x="4154434" y="147928"/>
            <a:ext cx="3886183" cy="20096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8468" y="635253"/>
            <a:ext cx="11524615" cy="5249545"/>
          </a:xfrm>
          <a:prstGeom prst="rect">
            <a:avLst/>
          </a:prstGeom>
        </p:spPr>
        <p:txBody>
          <a:bodyPr vert="horz" wrap="square" lIns="0" tIns="12700" rIns="0" bIns="0" rtlCol="0">
            <a:spAutoFit/>
          </a:bodyPr>
          <a:lstStyle/>
          <a:p>
            <a:pPr marL="12700" marR="41275">
              <a:lnSpc>
                <a:spcPct val="100000"/>
              </a:lnSpc>
              <a:spcBef>
                <a:spcPts val="100"/>
              </a:spcBef>
            </a:pPr>
            <a:r>
              <a:rPr sz="1800" dirty="0">
                <a:latin typeface="Times New Roman"/>
                <a:cs typeface="Times New Roman"/>
              </a:rPr>
              <a:t>CP</a:t>
            </a:r>
            <a:r>
              <a:rPr sz="1800" spc="340" dirty="0">
                <a:latin typeface="Times New Roman"/>
                <a:cs typeface="Times New Roman"/>
              </a:rPr>
              <a:t> </a:t>
            </a:r>
            <a:r>
              <a:rPr sz="1800" dirty="0">
                <a:latin typeface="Times New Roman"/>
                <a:cs typeface="Times New Roman"/>
              </a:rPr>
              <a:t>means</a:t>
            </a:r>
            <a:r>
              <a:rPr sz="1800" spc="-15" dirty="0">
                <a:latin typeface="Times New Roman"/>
                <a:cs typeface="Times New Roman"/>
              </a:rPr>
              <a:t> </a:t>
            </a:r>
            <a:r>
              <a:rPr sz="1800" dirty="0">
                <a:latin typeface="Times New Roman"/>
                <a:cs typeface="Times New Roman"/>
              </a:rPr>
              <a:t>the</a:t>
            </a:r>
            <a:r>
              <a:rPr sz="1800" spc="-35" dirty="0">
                <a:latin typeface="Times New Roman"/>
                <a:cs typeface="Times New Roman"/>
              </a:rPr>
              <a:t> </a:t>
            </a:r>
            <a:r>
              <a:rPr sz="1800" dirty="0">
                <a:latin typeface="Times New Roman"/>
                <a:cs typeface="Times New Roman"/>
              </a:rPr>
              <a:t>protection</a:t>
            </a:r>
            <a:r>
              <a:rPr sz="1800" spc="-30" dirty="0">
                <a:latin typeface="Times New Roman"/>
                <a:cs typeface="Times New Roman"/>
              </a:rPr>
              <a:t> </a:t>
            </a:r>
            <a:r>
              <a:rPr sz="1800" dirty="0">
                <a:latin typeface="Times New Roman"/>
                <a:cs typeface="Times New Roman"/>
              </a:rPr>
              <a:t>of</a:t>
            </a:r>
            <a:r>
              <a:rPr sz="1800" spc="-15" dirty="0">
                <a:latin typeface="Times New Roman"/>
                <a:cs typeface="Times New Roman"/>
              </a:rPr>
              <a:t> </a:t>
            </a:r>
            <a:r>
              <a:rPr sz="1800" dirty="0">
                <a:latin typeface="Times New Roman"/>
                <a:cs typeface="Times New Roman"/>
              </a:rPr>
              <a:t>the</a:t>
            </a:r>
            <a:r>
              <a:rPr sz="1800" spc="-15" dirty="0">
                <a:latin typeface="Times New Roman"/>
                <a:cs typeface="Times New Roman"/>
              </a:rPr>
              <a:t> </a:t>
            </a:r>
            <a:r>
              <a:rPr sz="1800" dirty="0">
                <a:latin typeface="Times New Roman"/>
                <a:cs typeface="Times New Roman"/>
              </a:rPr>
              <a:t>consumers</a:t>
            </a:r>
            <a:r>
              <a:rPr sz="1800" spc="-15" dirty="0">
                <a:latin typeface="Times New Roman"/>
                <a:cs typeface="Times New Roman"/>
              </a:rPr>
              <a:t> </a:t>
            </a:r>
            <a:r>
              <a:rPr sz="1800" dirty="0">
                <a:latin typeface="Times New Roman"/>
                <a:cs typeface="Times New Roman"/>
              </a:rPr>
              <a:t>from</a:t>
            </a:r>
            <a:r>
              <a:rPr sz="1800" spc="-20" dirty="0">
                <a:latin typeface="Times New Roman"/>
                <a:cs typeface="Times New Roman"/>
              </a:rPr>
              <a:t> </a:t>
            </a:r>
            <a:r>
              <a:rPr sz="1800" dirty="0">
                <a:latin typeface="Times New Roman"/>
                <a:cs typeface="Times New Roman"/>
              </a:rPr>
              <a:t>the</a:t>
            </a:r>
            <a:r>
              <a:rPr sz="1800" spc="-20" dirty="0">
                <a:latin typeface="Times New Roman"/>
                <a:cs typeface="Times New Roman"/>
              </a:rPr>
              <a:t> </a:t>
            </a:r>
            <a:r>
              <a:rPr sz="1800" dirty="0">
                <a:latin typeface="Times New Roman"/>
                <a:cs typeface="Times New Roman"/>
              </a:rPr>
              <a:t>exploitation</a:t>
            </a:r>
            <a:r>
              <a:rPr sz="1800" spc="-45" dirty="0">
                <a:latin typeface="Times New Roman"/>
                <a:cs typeface="Times New Roman"/>
              </a:rPr>
              <a:t> </a:t>
            </a:r>
            <a:r>
              <a:rPr sz="1800" dirty="0">
                <a:latin typeface="Times New Roman"/>
                <a:cs typeface="Times New Roman"/>
              </a:rPr>
              <a:t>by</a:t>
            </a:r>
            <a:r>
              <a:rPr sz="1800" spc="-30" dirty="0">
                <a:latin typeface="Times New Roman"/>
                <a:cs typeface="Times New Roman"/>
              </a:rPr>
              <a:t> </a:t>
            </a:r>
            <a:r>
              <a:rPr sz="1800" dirty="0">
                <a:latin typeface="Times New Roman"/>
                <a:cs typeface="Times New Roman"/>
              </a:rPr>
              <a:t>the</a:t>
            </a:r>
            <a:r>
              <a:rPr sz="1800" spc="-15" dirty="0">
                <a:latin typeface="Times New Roman"/>
                <a:cs typeface="Times New Roman"/>
              </a:rPr>
              <a:t> </a:t>
            </a:r>
            <a:r>
              <a:rPr sz="1800" dirty="0">
                <a:latin typeface="Times New Roman"/>
                <a:cs typeface="Times New Roman"/>
              </a:rPr>
              <a:t>unfair</a:t>
            </a:r>
            <a:r>
              <a:rPr sz="1800" spc="-20" dirty="0">
                <a:latin typeface="Times New Roman"/>
                <a:cs typeface="Times New Roman"/>
              </a:rPr>
              <a:t> </a:t>
            </a:r>
            <a:r>
              <a:rPr sz="1800" dirty="0">
                <a:latin typeface="Times New Roman"/>
                <a:cs typeface="Times New Roman"/>
              </a:rPr>
              <a:t>trade</a:t>
            </a:r>
            <a:r>
              <a:rPr sz="1800" spc="-15" dirty="0">
                <a:latin typeface="Times New Roman"/>
                <a:cs typeface="Times New Roman"/>
              </a:rPr>
              <a:t> </a:t>
            </a:r>
            <a:r>
              <a:rPr sz="1800" dirty="0">
                <a:latin typeface="Times New Roman"/>
                <a:cs typeface="Times New Roman"/>
              </a:rPr>
              <a:t>practices</a:t>
            </a:r>
            <a:r>
              <a:rPr sz="1800" spc="-50" dirty="0">
                <a:latin typeface="Times New Roman"/>
                <a:cs typeface="Times New Roman"/>
              </a:rPr>
              <a:t> </a:t>
            </a:r>
            <a:r>
              <a:rPr sz="1800" dirty="0">
                <a:latin typeface="Times New Roman"/>
                <a:cs typeface="Times New Roman"/>
              </a:rPr>
              <a:t>of</a:t>
            </a:r>
            <a:r>
              <a:rPr sz="1800" spc="-15" dirty="0">
                <a:latin typeface="Times New Roman"/>
                <a:cs typeface="Times New Roman"/>
              </a:rPr>
              <a:t> </a:t>
            </a:r>
            <a:r>
              <a:rPr sz="1800" dirty="0">
                <a:latin typeface="Times New Roman"/>
                <a:cs typeface="Times New Roman"/>
              </a:rPr>
              <a:t>the</a:t>
            </a:r>
            <a:r>
              <a:rPr sz="1800" spc="-15" dirty="0">
                <a:latin typeface="Times New Roman"/>
                <a:cs typeface="Times New Roman"/>
              </a:rPr>
              <a:t> </a:t>
            </a:r>
            <a:r>
              <a:rPr sz="1800" spc="-10" dirty="0">
                <a:latin typeface="Times New Roman"/>
                <a:cs typeface="Times New Roman"/>
              </a:rPr>
              <a:t>producers/sellers.</a:t>
            </a:r>
            <a:r>
              <a:rPr sz="1800" spc="-50" dirty="0">
                <a:latin typeface="Times New Roman"/>
                <a:cs typeface="Times New Roman"/>
              </a:rPr>
              <a:t> </a:t>
            </a:r>
            <a:r>
              <a:rPr sz="1800" dirty="0">
                <a:latin typeface="Times New Roman"/>
                <a:cs typeface="Times New Roman"/>
              </a:rPr>
              <a:t>In</a:t>
            </a:r>
            <a:r>
              <a:rPr sz="1800" spc="-10" dirty="0">
                <a:latin typeface="Times New Roman"/>
                <a:cs typeface="Times New Roman"/>
              </a:rPr>
              <a:t> fact, </a:t>
            </a:r>
            <a:r>
              <a:rPr sz="1800" dirty="0">
                <a:latin typeface="Times New Roman"/>
                <a:cs typeface="Times New Roman"/>
              </a:rPr>
              <a:t>providing</a:t>
            </a:r>
            <a:r>
              <a:rPr sz="1800" spc="-40" dirty="0">
                <a:latin typeface="Times New Roman"/>
                <a:cs typeface="Times New Roman"/>
              </a:rPr>
              <a:t> </a:t>
            </a:r>
            <a:r>
              <a:rPr sz="1800" dirty="0">
                <a:latin typeface="Times New Roman"/>
                <a:cs typeface="Times New Roman"/>
              </a:rPr>
              <a:t>proper</a:t>
            </a:r>
            <a:r>
              <a:rPr sz="1800" spc="-35" dirty="0">
                <a:latin typeface="Times New Roman"/>
                <a:cs typeface="Times New Roman"/>
              </a:rPr>
              <a:t> </a:t>
            </a:r>
            <a:r>
              <a:rPr sz="1800" dirty="0">
                <a:latin typeface="Times New Roman"/>
                <a:cs typeface="Times New Roman"/>
              </a:rPr>
              <a:t>protection</a:t>
            </a:r>
            <a:r>
              <a:rPr sz="1800" spc="-45" dirty="0">
                <a:latin typeface="Times New Roman"/>
                <a:cs typeface="Times New Roman"/>
              </a:rPr>
              <a:t> </a:t>
            </a:r>
            <a:r>
              <a:rPr sz="1800" dirty="0">
                <a:latin typeface="Times New Roman"/>
                <a:cs typeface="Times New Roman"/>
              </a:rPr>
              <a:t>of</a:t>
            </a:r>
            <a:r>
              <a:rPr sz="1800" spc="-30" dirty="0">
                <a:latin typeface="Times New Roman"/>
                <a:cs typeface="Times New Roman"/>
              </a:rPr>
              <a:t> </a:t>
            </a:r>
            <a:r>
              <a:rPr sz="1800" dirty="0">
                <a:latin typeface="Times New Roman"/>
                <a:cs typeface="Times New Roman"/>
              </a:rPr>
              <a:t>the</a:t>
            </a:r>
            <a:r>
              <a:rPr sz="1800" spc="-35" dirty="0">
                <a:latin typeface="Times New Roman"/>
                <a:cs typeface="Times New Roman"/>
              </a:rPr>
              <a:t> </a:t>
            </a:r>
            <a:r>
              <a:rPr sz="1800" dirty="0">
                <a:latin typeface="Times New Roman"/>
                <a:cs typeface="Times New Roman"/>
              </a:rPr>
              <a:t>fundamental</a:t>
            </a:r>
            <a:r>
              <a:rPr sz="1800" spc="-30" dirty="0">
                <a:latin typeface="Times New Roman"/>
                <a:cs typeface="Times New Roman"/>
              </a:rPr>
              <a:t> </a:t>
            </a:r>
            <a:r>
              <a:rPr sz="1800" dirty="0">
                <a:latin typeface="Times New Roman"/>
                <a:cs typeface="Times New Roman"/>
              </a:rPr>
              <a:t>rights</a:t>
            </a:r>
            <a:r>
              <a:rPr sz="1800" spc="-45" dirty="0">
                <a:latin typeface="Times New Roman"/>
                <a:cs typeface="Times New Roman"/>
              </a:rPr>
              <a:t> </a:t>
            </a:r>
            <a:r>
              <a:rPr sz="1800" dirty="0">
                <a:latin typeface="Times New Roman"/>
                <a:cs typeface="Times New Roman"/>
              </a:rPr>
              <a:t>&amp;</a:t>
            </a:r>
            <a:r>
              <a:rPr sz="1800" spc="-30" dirty="0">
                <a:latin typeface="Times New Roman"/>
                <a:cs typeface="Times New Roman"/>
              </a:rPr>
              <a:t> </a:t>
            </a:r>
            <a:r>
              <a:rPr sz="1800" dirty="0">
                <a:latin typeface="Times New Roman"/>
                <a:cs typeface="Times New Roman"/>
              </a:rPr>
              <a:t>interests</a:t>
            </a:r>
            <a:r>
              <a:rPr sz="1800" spc="-40" dirty="0">
                <a:latin typeface="Times New Roman"/>
                <a:cs typeface="Times New Roman"/>
              </a:rPr>
              <a:t> </a:t>
            </a:r>
            <a:r>
              <a:rPr sz="1800" dirty="0">
                <a:latin typeface="Times New Roman"/>
                <a:cs typeface="Times New Roman"/>
              </a:rPr>
              <a:t>of</a:t>
            </a:r>
            <a:r>
              <a:rPr sz="1800" spc="-30" dirty="0">
                <a:latin typeface="Times New Roman"/>
                <a:cs typeface="Times New Roman"/>
              </a:rPr>
              <a:t> </a:t>
            </a:r>
            <a:r>
              <a:rPr sz="1800" dirty="0">
                <a:latin typeface="Times New Roman"/>
                <a:cs typeface="Times New Roman"/>
              </a:rPr>
              <a:t>the</a:t>
            </a:r>
            <a:r>
              <a:rPr sz="1800" spc="-30" dirty="0">
                <a:latin typeface="Times New Roman"/>
                <a:cs typeface="Times New Roman"/>
              </a:rPr>
              <a:t> </a:t>
            </a:r>
            <a:r>
              <a:rPr sz="1800" dirty="0">
                <a:latin typeface="Times New Roman"/>
                <a:cs typeface="Times New Roman"/>
              </a:rPr>
              <a:t>consumers,</a:t>
            </a:r>
            <a:r>
              <a:rPr sz="1800" spc="-25" dirty="0">
                <a:latin typeface="Times New Roman"/>
                <a:cs typeface="Times New Roman"/>
              </a:rPr>
              <a:t> </a:t>
            </a:r>
            <a:r>
              <a:rPr sz="1800" dirty="0">
                <a:latin typeface="Times New Roman"/>
                <a:cs typeface="Times New Roman"/>
              </a:rPr>
              <a:t>freeing</a:t>
            </a:r>
            <a:r>
              <a:rPr sz="1800" spc="-50" dirty="0">
                <a:latin typeface="Times New Roman"/>
                <a:cs typeface="Times New Roman"/>
              </a:rPr>
              <a:t> </a:t>
            </a:r>
            <a:r>
              <a:rPr sz="1800" dirty="0">
                <a:latin typeface="Times New Roman"/>
                <a:cs typeface="Times New Roman"/>
              </a:rPr>
              <a:t>them</a:t>
            </a:r>
            <a:r>
              <a:rPr sz="1800" spc="-40" dirty="0">
                <a:latin typeface="Times New Roman"/>
                <a:cs typeface="Times New Roman"/>
              </a:rPr>
              <a:t> </a:t>
            </a:r>
            <a:r>
              <a:rPr sz="1800" dirty="0">
                <a:latin typeface="Times New Roman"/>
                <a:cs typeface="Times New Roman"/>
              </a:rPr>
              <a:t>from</a:t>
            </a:r>
            <a:r>
              <a:rPr sz="1800" spc="-35" dirty="0">
                <a:latin typeface="Times New Roman"/>
                <a:cs typeface="Times New Roman"/>
              </a:rPr>
              <a:t> </a:t>
            </a:r>
            <a:r>
              <a:rPr sz="1800" dirty="0">
                <a:latin typeface="Times New Roman"/>
                <a:cs typeface="Times New Roman"/>
              </a:rPr>
              <a:t>exploitation,</a:t>
            </a:r>
            <a:r>
              <a:rPr sz="1800" spc="-60" dirty="0">
                <a:latin typeface="Times New Roman"/>
                <a:cs typeface="Times New Roman"/>
              </a:rPr>
              <a:t> </a:t>
            </a:r>
            <a:r>
              <a:rPr sz="1800" spc="-10" dirty="0">
                <a:latin typeface="Times New Roman"/>
                <a:cs typeface="Times New Roman"/>
              </a:rPr>
              <a:t>creating </a:t>
            </a:r>
            <a:r>
              <a:rPr sz="1800" dirty="0">
                <a:latin typeface="Times New Roman"/>
                <a:cs typeface="Times New Roman"/>
              </a:rPr>
              <a:t>consumer</a:t>
            </a:r>
            <a:r>
              <a:rPr sz="1800" spc="-30" dirty="0">
                <a:latin typeface="Times New Roman"/>
                <a:cs typeface="Times New Roman"/>
              </a:rPr>
              <a:t> </a:t>
            </a:r>
            <a:r>
              <a:rPr sz="1800" dirty="0">
                <a:latin typeface="Times New Roman"/>
                <a:cs typeface="Times New Roman"/>
              </a:rPr>
              <a:t>awareness,</a:t>
            </a:r>
            <a:r>
              <a:rPr sz="1800" spc="-35" dirty="0">
                <a:latin typeface="Times New Roman"/>
                <a:cs typeface="Times New Roman"/>
              </a:rPr>
              <a:t> </a:t>
            </a:r>
            <a:r>
              <a:rPr sz="1800" dirty="0">
                <a:latin typeface="Times New Roman"/>
                <a:cs typeface="Times New Roman"/>
              </a:rPr>
              <a:t>consumer</a:t>
            </a:r>
            <a:r>
              <a:rPr sz="1800" spc="-30" dirty="0">
                <a:latin typeface="Times New Roman"/>
                <a:cs typeface="Times New Roman"/>
              </a:rPr>
              <a:t> </a:t>
            </a:r>
            <a:r>
              <a:rPr sz="1800" dirty="0">
                <a:latin typeface="Times New Roman"/>
                <a:cs typeface="Times New Roman"/>
              </a:rPr>
              <a:t>providing</a:t>
            </a:r>
            <a:r>
              <a:rPr sz="1800" spc="-40" dirty="0">
                <a:latin typeface="Times New Roman"/>
                <a:cs typeface="Times New Roman"/>
              </a:rPr>
              <a:t> </a:t>
            </a:r>
            <a:r>
              <a:rPr sz="1800" dirty="0">
                <a:latin typeface="Times New Roman"/>
                <a:cs typeface="Times New Roman"/>
              </a:rPr>
              <a:t>the</a:t>
            </a:r>
            <a:r>
              <a:rPr sz="1800" spc="-35" dirty="0">
                <a:latin typeface="Times New Roman"/>
                <a:cs typeface="Times New Roman"/>
              </a:rPr>
              <a:t> </a:t>
            </a:r>
            <a:r>
              <a:rPr sz="1800" dirty="0">
                <a:latin typeface="Times New Roman"/>
                <a:cs typeface="Times New Roman"/>
              </a:rPr>
              <a:t>rights</a:t>
            </a:r>
            <a:r>
              <a:rPr sz="1800" spc="-45" dirty="0">
                <a:latin typeface="Times New Roman"/>
                <a:cs typeface="Times New Roman"/>
              </a:rPr>
              <a:t> </a:t>
            </a:r>
            <a:r>
              <a:rPr sz="1800" dirty="0">
                <a:latin typeface="Times New Roman"/>
                <a:cs typeface="Times New Roman"/>
              </a:rPr>
              <a:t>to</a:t>
            </a:r>
            <a:r>
              <a:rPr sz="1800" spc="-30" dirty="0">
                <a:latin typeface="Times New Roman"/>
                <a:cs typeface="Times New Roman"/>
              </a:rPr>
              <a:t> </a:t>
            </a:r>
            <a:r>
              <a:rPr sz="1800" dirty="0">
                <a:latin typeface="Times New Roman"/>
                <a:cs typeface="Times New Roman"/>
              </a:rPr>
              <a:t>clean</a:t>
            </a:r>
            <a:r>
              <a:rPr sz="1800" spc="-40" dirty="0">
                <a:latin typeface="Times New Roman"/>
                <a:cs typeface="Times New Roman"/>
              </a:rPr>
              <a:t> </a:t>
            </a:r>
            <a:r>
              <a:rPr sz="1800" dirty="0">
                <a:latin typeface="Times New Roman"/>
                <a:cs typeface="Times New Roman"/>
              </a:rPr>
              <a:t>business</a:t>
            </a:r>
            <a:r>
              <a:rPr sz="1800" spc="-45" dirty="0">
                <a:latin typeface="Times New Roman"/>
                <a:cs typeface="Times New Roman"/>
              </a:rPr>
              <a:t> </a:t>
            </a:r>
            <a:r>
              <a:rPr sz="1800" dirty="0">
                <a:latin typeface="Times New Roman"/>
                <a:cs typeface="Times New Roman"/>
              </a:rPr>
              <a:t>environment</a:t>
            </a:r>
            <a:r>
              <a:rPr sz="1800" spc="-30" dirty="0">
                <a:latin typeface="Times New Roman"/>
                <a:cs typeface="Times New Roman"/>
              </a:rPr>
              <a:t> </a:t>
            </a:r>
            <a:r>
              <a:rPr sz="1800" dirty="0">
                <a:latin typeface="Times New Roman"/>
                <a:cs typeface="Times New Roman"/>
              </a:rPr>
              <a:t>to</a:t>
            </a:r>
            <a:r>
              <a:rPr sz="1800" spc="-35" dirty="0">
                <a:latin typeface="Times New Roman"/>
                <a:cs typeface="Times New Roman"/>
              </a:rPr>
              <a:t> </a:t>
            </a:r>
            <a:r>
              <a:rPr sz="1800" dirty="0">
                <a:latin typeface="Times New Roman"/>
                <a:cs typeface="Times New Roman"/>
              </a:rPr>
              <a:t>the</a:t>
            </a:r>
            <a:r>
              <a:rPr sz="1800" spc="-35" dirty="0">
                <a:latin typeface="Times New Roman"/>
                <a:cs typeface="Times New Roman"/>
              </a:rPr>
              <a:t> </a:t>
            </a:r>
            <a:r>
              <a:rPr sz="1800" dirty="0">
                <a:latin typeface="Times New Roman"/>
                <a:cs typeface="Times New Roman"/>
              </a:rPr>
              <a:t>consumers</a:t>
            </a:r>
            <a:r>
              <a:rPr sz="1800" spc="-25" dirty="0">
                <a:latin typeface="Times New Roman"/>
                <a:cs typeface="Times New Roman"/>
              </a:rPr>
              <a:t> </a:t>
            </a:r>
            <a:r>
              <a:rPr sz="1800" dirty="0">
                <a:latin typeface="Times New Roman"/>
                <a:cs typeface="Times New Roman"/>
              </a:rPr>
              <a:t>by</a:t>
            </a:r>
            <a:r>
              <a:rPr sz="1800" spc="-35" dirty="0">
                <a:latin typeface="Times New Roman"/>
                <a:cs typeface="Times New Roman"/>
              </a:rPr>
              <a:t> </a:t>
            </a:r>
            <a:r>
              <a:rPr sz="1800" dirty="0">
                <a:latin typeface="Times New Roman"/>
                <a:cs typeface="Times New Roman"/>
              </a:rPr>
              <a:t>means</a:t>
            </a:r>
            <a:r>
              <a:rPr sz="1800" spc="-30" dirty="0">
                <a:latin typeface="Times New Roman"/>
                <a:cs typeface="Times New Roman"/>
              </a:rPr>
              <a:t> </a:t>
            </a:r>
            <a:r>
              <a:rPr sz="1800" dirty="0">
                <a:latin typeface="Times New Roman"/>
                <a:cs typeface="Times New Roman"/>
              </a:rPr>
              <a:t>of</a:t>
            </a:r>
            <a:r>
              <a:rPr sz="1800" spc="-30" dirty="0">
                <a:latin typeface="Times New Roman"/>
                <a:cs typeface="Times New Roman"/>
              </a:rPr>
              <a:t> </a:t>
            </a:r>
            <a:r>
              <a:rPr sz="1800" spc="-10" dirty="0">
                <a:latin typeface="Times New Roman"/>
                <a:cs typeface="Times New Roman"/>
              </a:rPr>
              <a:t>legal </a:t>
            </a:r>
            <a:r>
              <a:rPr sz="1800" dirty="0">
                <a:latin typeface="Times New Roman"/>
                <a:cs typeface="Times New Roman"/>
              </a:rPr>
              <a:t>amendments</a:t>
            </a:r>
            <a:r>
              <a:rPr sz="1800" spc="-35" dirty="0">
                <a:latin typeface="Times New Roman"/>
                <a:cs typeface="Times New Roman"/>
              </a:rPr>
              <a:t> </a:t>
            </a:r>
            <a:r>
              <a:rPr sz="1800" dirty="0">
                <a:latin typeface="Times New Roman"/>
                <a:cs typeface="Times New Roman"/>
              </a:rPr>
              <a:t>is</a:t>
            </a:r>
            <a:r>
              <a:rPr sz="1800" spc="-35" dirty="0">
                <a:latin typeface="Times New Roman"/>
                <a:cs typeface="Times New Roman"/>
              </a:rPr>
              <a:t> </a:t>
            </a:r>
            <a:r>
              <a:rPr sz="1800" dirty="0">
                <a:latin typeface="Times New Roman"/>
                <a:cs typeface="Times New Roman"/>
              </a:rPr>
              <a:t>all</a:t>
            </a:r>
            <a:r>
              <a:rPr sz="1800" spc="-30" dirty="0">
                <a:latin typeface="Times New Roman"/>
                <a:cs typeface="Times New Roman"/>
              </a:rPr>
              <a:t> </a:t>
            </a:r>
            <a:r>
              <a:rPr sz="1800" dirty="0">
                <a:latin typeface="Times New Roman"/>
                <a:cs typeface="Times New Roman"/>
              </a:rPr>
              <a:t>that</a:t>
            </a:r>
            <a:r>
              <a:rPr sz="1800" spc="-50" dirty="0">
                <a:latin typeface="Times New Roman"/>
                <a:cs typeface="Times New Roman"/>
              </a:rPr>
              <a:t> </a:t>
            </a:r>
            <a:r>
              <a:rPr sz="1800" dirty="0">
                <a:latin typeface="Times New Roman"/>
                <a:cs typeface="Times New Roman"/>
              </a:rPr>
              <a:t>protection</a:t>
            </a:r>
            <a:r>
              <a:rPr sz="1800" spc="-45" dirty="0">
                <a:latin typeface="Times New Roman"/>
                <a:cs typeface="Times New Roman"/>
              </a:rPr>
              <a:t> </a:t>
            </a:r>
            <a:r>
              <a:rPr sz="1800" spc="-10" dirty="0">
                <a:latin typeface="Times New Roman"/>
                <a:cs typeface="Times New Roman"/>
              </a:rPr>
              <a:t>means.</a:t>
            </a:r>
            <a:endParaRPr sz="1800">
              <a:latin typeface="Times New Roman"/>
              <a:cs typeface="Times New Roman"/>
            </a:endParaRPr>
          </a:p>
          <a:p>
            <a:pPr marL="12700" marR="5080">
              <a:lnSpc>
                <a:spcPct val="100000"/>
              </a:lnSpc>
              <a:spcBef>
                <a:spcPts val="400"/>
              </a:spcBef>
            </a:pPr>
            <a:r>
              <a:rPr sz="1800" dirty="0">
                <a:latin typeface="Times New Roman"/>
                <a:cs typeface="Times New Roman"/>
              </a:rPr>
              <a:t>The</a:t>
            </a:r>
            <a:r>
              <a:rPr sz="1800" spc="-45" dirty="0">
                <a:latin typeface="Times New Roman"/>
                <a:cs typeface="Times New Roman"/>
              </a:rPr>
              <a:t> </a:t>
            </a:r>
            <a:r>
              <a:rPr sz="1800" spc="-70" dirty="0">
                <a:latin typeface="Times New Roman"/>
                <a:cs typeface="Times New Roman"/>
              </a:rPr>
              <a:t>CPA</a:t>
            </a:r>
            <a:r>
              <a:rPr sz="1800" spc="-105" dirty="0">
                <a:latin typeface="Times New Roman"/>
                <a:cs typeface="Times New Roman"/>
              </a:rPr>
              <a:t> </a:t>
            </a:r>
            <a:r>
              <a:rPr sz="1800" dirty="0">
                <a:latin typeface="Times New Roman"/>
                <a:cs typeface="Times New Roman"/>
              </a:rPr>
              <a:t>1986</a:t>
            </a:r>
            <a:r>
              <a:rPr sz="1800" spc="-35" dirty="0">
                <a:latin typeface="Times New Roman"/>
                <a:cs typeface="Times New Roman"/>
              </a:rPr>
              <a:t> </a:t>
            </a:r>
            <a:r>
              <a:rPr sz="1800" dirty="0">
                <a:latin typeface="Times New Roman"/>
                <a:cs typeface="Times New Roman"/>
              </a:rPr>
              <a:t>was</a:t>
            </a:r>
            <a:r>
              <a:rPr sz="1800" spc="-20" dirty="0">
                <a:latin typeface="Times New Roman"/>
                <a:cs typeface="Times New Roman"/>
              </a:rPr>
              <a:t> </a:t>
            </a:r>
            <a:r>
              <a:rPr sz="1800" dirty="0">
                <a:latin typeface="Times New Roman"/>
                <a:cs typeface="Times New Roman"/>
              </a:rPr>
              <a:t>a</a:t>
            </a:r>
            <a:r>
              <a:rPr sz="1800" spc="-15" dirty="0">
                <a:latin typeface="Times New Roman"/>
                <a:cs typeface="Times New Roman"/>
              </a:rPr>
              <a:t> </a:t>
            </a:r>
            <a:r>
              <a:rPr sz="1800" dirty="0">
                <a:latin typeface="Times New Roman"/>
                <a:cs typeface="Times New Roman"/>
              </a:rPr>
              <a:t>very</a:t>
            </a:r>
            <a:r>
              <a:rPr sz="1800" spc="-20" dirty="0">
                <a:latin typeface="Times New Roman"/>
                <a:cs typeface="Times New Roman"/>
              </a:rPr>
              <a:t> </a:t>
            </a:r>
            <a:r>
              <a:rPr sz="1800" dirty="0">
                <a:latin typeface="Times New Roman"/>
                <a:cs typeface="Times New Roman"/>
              </a:rPr>
              <a:t>unique</a:t>
            </a:r>
            <a:r>
              <a:rPr sz="1800" spc="-30" dirty="0">
                <a:latin typeface="Times New Roman"/>
                <a:cs typeface="Times New Roman"/>
              </a:rPr>
              <a:t> </a:t>
            </a:r>
            <a:r>
              <a:rPr sz="1800" dirty="0">
                <a:latin typeface="Times New Roman"/>
                <a:cs typeface="Times New Roman"/>
              </a:rPr>
              <a:t>&amp;</a:t>
            </a:r>
            <a:r>
              <a:rPr sz="1800" spc="-15" dirty="0">
                <a:latin typeface="Times New Roman"/>
                <a:cs typeface="Times New Roman"/>
              </a:rPr>
              <a:t> </a:t>
            </a:r>
            <a:r>
              <a:rPr sz="1800" dirty="0">
                <a:latin typeface="Times New Roman"/>
                <a:cs typeface="Times New Roman"/>
              </a:rPr>
              <a:t>highly</a:t>
            </a:r>
            <a:r>
              <a:rPr sz="1800" spc="-35" dirty="0">
                <a:latin typeface="Times New Roman"/>
                <a:cs typeface="Times New Roman"/>
              </a:rPr>
              <a:t> </a:t>
            </a:r>
            <a:r>
              <a:rPr sz="1800" dirty="0">
                <a:latin typeface="Times New Roman"/>
                <a:cs typeface="Times New Roman"/>
              </a:rPr>
              <a:t>progressive</a:t>
            </a:r>
            <a:r>
              <a:rPr sz="1800" spc="-10" dirty="0">
                <a:latin typeface="Times New Roman"/>
                <a:cs typeface="Times New Roman"/>
              </a:rPr>
              <a:t> </a:t>
            </a:r>
            <a:r>
              <a:rPr sz="1800" dirty="0">
                <a:latin typeface="Times New Roman"/>
                <a:cs typeface="Times New Roman"/>
              </a:rPr>
              <a:t>piece</a:t>
            </a:r>
            <a:r>
              <a:rPr sz="1800" spc="-30" dirty="0">
                <a:latin typeface="Times New Roman"/>
                <a:cs typeface="Times New Roman"/>
              </a:rPr>
              <a:t> </a:t>
            </a:r>
            <a:r>
              <a:rPr sz="1800" dirty="0">
                <a:latin typeface="Times New Roman"/>
                <a:cs typeface="Times New Roman"/>
              </a:rPr>
              <a:t>of</a:t>
            </a:r>
            <a:r>
              <a:rPr sz="1800" spc="-20" dirty="0">
                <a:latin typeface="Times New Roman"/>
                <a:cs typeface="Times New Roman"/>
              </a:rPr>
              <a:t> </a:t>
            </a:r>
            <a:r>
              <a:rPr sz="1800" dirty="0">
                <a:latin typeface="Times New Roman"/>
                <a:cs typeface="Times New Roman"/>
              </a:rPr>
              <a:t>legislation</a:t>
            </a:r>
            <a:r>
              <a:rPr sz="1800" spc="-30" dirty="0">
                <a:latin typeface="Times New Roman"/>
                <a:cs typeface="Times New Roman"/>
              </a:rPr>
              <a:t> </a:t>
            </a:r>
            <a:r>
              <a:rPr sz="1800" dirty="0">
                <a:latin typeface="Times New Roman"/>
                <a:cs typeface="Times New Roman"/>
              </a:rPr>
              <a:t>&amp;</a:t>
            </a:r>
            <a:r>
              <a:rPr sz="1800" spc="-15" dirty="0">
                <a:latin typeface="Times New Roman"/>
                <a:cs typeface="Times New Roman"/>
              </a:rPr>
              <a:t> </a:t>
            </a:r>
            <a:r>
              <a:rPr sz="1800" dirty="0">
                <a:latin typeface="Times New Roman"/>
                <a:cs typeface="Times New Roman"/>
              </a:rPr>
              <a:t>is</a:t>
            </a:r>
            <a:r>
              <a:rPr sz="1800" spc="-30" dirty="0">
                <a:latin typeface="Times New Roman"/>
                <a:cs typeface="Times New Roman"/>
              </a:rPr>
              <a:t> </a:t>
            </a:r>
            <a:r>
              <a:rPr sz="1800" dirty="0">
                <a:latin typeface="Times New Roman"/>
                <a:cs typeface="Times New Roman"/>
              </a:rPr>
              <a:t>called</a:t>
            </a:r>
            <a:r>
              <a:rPr sz="1800" spc="-30" dirty="0">
                <a:latin typeface="Times New Roman"/>
                <a:cs typeface="Times New Roman"/>
              </a:rPr>
              <a:t> </a:t>
            </a:r>
            <a:r>
              <a:rPr sz="1800" dirty="0">
                <a:latin typeface="Times New Roman"/>
                <a:cs typeface="Times New Roman"/>
              </a:rPr>
              <a:t>the</a:t>
            </a:r>
            <a:r>
              <a:rPr sz="1800" spc="-20" dirty="0">
                <a:latin typeface="Times New Roman"/>
                <a:cs typeface="Times New Roman"/>
              </a:rPr>
              <a:t> </a:t>
            </a:r>
            <a:r>
              <a:rPr sz="1800" spc="-10" dirty="0">
                <a:latin typeface="Times New Roman"/>
                <a:cs typeface="Times New Roman"/>
              </a:rPr>
              <a:t>‘MAGNA</a:t>
            </a:r>
            <a:r>
              <a:rPr sz="1800" spc="-100" dirty="0">
                <a:latin typeface="Times New Roman"/>
                <a:cs typeface="Times New Roman"/>
              </a:rPr>
              <a:t> </a:t>
            </a:r>
            <a:r>
              <a:rPr sz="1800" spc="-90" dirty="0">
                <a:latin typeface="Times New Roman"/>
                <a:cs typeface="Times New Roman"/>
              </a:rPr>
              <a:t>CARTA’</a:t>
            </a:r>
            <a:r>
              <a:rPr sz="1800" spc="-130" dirty="0">
                <a:latin typeface="Times New Roman"/>
                <a:cs typeface="Times New Roman"/>
              </a:rPr>
              <a:t> </a:t>
            </a:r>
            <a:r>
              <a:rPr sz="1800" dirty="0">
                <a:latin typeface="Times New Roman"/>
                <a:cs typeface="Times New Roman"/>
              </a:rPr>
              <a:t>of</a:t>
            </a:r>
            <a:r>
              <a:rPr sz="1800" spc="-10" dirty="0">
                <a:latin typeface="Times New Roman"/>
                <a:cs typeface="Times New Roman"/>
              </a:rPr>
              <a:t> Indian </a:t>
            </a:r>
            <a:r>
              <a:rPr sz="1800" dirty="0">
                <a:latin typeface="Times New Roman"/>
                <a:cs typeface="Times New Roman"/>
              </a:rPr>
              <a:t>consumers.</a:t>
            </a:r>
            <a:r>
              <a:rPr sz="1800" spc="-30" dirty="0">
                <a:latin typeface="Times New Roman"/>
                <a:cs typeface="Times New Roman"/>
              </a:rPr>
              <a:t> </a:t>
            </a:r>
            <a:r>
              <a:rPr sz="1800" dirty="0">
                <a:latin typeface="Times New Roman"/>
                <a:cs typeface="Times New Roman"/>
              </a:rPr>
              <a:t>It</a:t>
            </a:r>
            <a:r>
              <a:rPr sz="1800" spc="-20" dirty="0">
                <a:latin typeface="Times New Roman"/>
                <a:cs typeface="Times New Roman"/>
              </a:rPr>
              <a:t> </a:t>
            </a:r>
            <a:r>
              <a:rPr sz="1800" dirty="0">
                <a:latin typeface="Times New Roman"/>
                <a:cs typeface="Times New Roman"/>
              </a:rPr>
              <a:t>applies</a:t>
            </a:r>
            <a:r>
              <a:rPr sz="1800" spc="-45" dirty="0">
                <a:latin typeface="Times New Roman"/>
                <a:cs typeface="Times New Roman"/>
              </a:rPr>
              <a:t> </a:t>
            </a:r>
            <a:r>
              <a:rPr sz="1800" dirty="0">
                <a:latin typeface="Times New Roman"/>
                <a:cs typeface="Times New Roman"/>
              </a:rPr>
              <a:t>to</a:t>
            </a:r>
            <a:r>
              <a:rPr sz="1800" spc="-15" dirty="0">
                <a:latin typeface="Times New Roman"/>
                <a:cs typeface="Times New Roman"/>
              </a:rPr>
              <a:t> </a:t>
            </a:r>
            <a:r>
              <a:rPr sz="1800" dirty="0">
                <a:latin typeface="Times New Roman"/>
                <a:cs typeface="Times New Roman"/>
              </a:rPr>
              <a:t>all</a:t>
            </a:r>
            <a:r>
              <a:rPr sz="1800" spc="-35" dirty="0">
                <a:latin typeface="Times New Roman"/>
                <a:cs typeface="Times New Roman"/>
              </a:rPr>
              <a:t> </a:t>
            </a:r>
            <a:r>
              <a:rPr sz="1800" dirty="0">
                <a:latin typeface="Times New Roman"/>
                <a:cs typeface="Times New Roman"/>
              </a:rPr>
              <a:t>type</a:t>
            </a:r>
            <a:r>
              <a:rPr sz="1800" spc="-45" dirty="0">
                <a:latin typeface="Times New Roman"/>
                <a:cs typeface="Times New Roman"/>
              </a:rPr>
              <a:t> </a:t>
            </a:r>
            <a:r>
              <a:rPr sz="1800" dirty="0">
                <a:latin typeface="Times New Roman"/>
                <a:cs typeface="Times New Roman"/>
              </a:rPr>
              <a:t>of</a:t>
            </a:r>
            <a:r>
              <a:rPr sz="1800" spc="-20" dirty="0">
                <a:latin typeface="Times New Roman"/>
                <a:cs typeface="Times New Roman"/>
              </a:rPr>
              <a:t> </a:t>
            </a:r>
            <a:r>
              <a:rPr sz="1800" dirty="0">
                <a:latin typeface="Times New Roman"/>
                <a:cs typeface="Times New Roman"/>
              </a:rPr>
              <a:t>goods</a:t>
            </a:r>
            <a:r>
              <a:rPr sz="1800" spc="-20" dirty="0">
                <a:latin typeface="Times New Roman"/>
                <a:cs typeface="Times New Roman"/>
              </a:rPr>
              <a:t> </a:t>
            </a:r>
            <a:r>
              <a:rPr sz="1800" dirty="0">
                <a:latin typeface="Times New Roman"/>
                <a:cs typeface="Times New Roman"/>
              </a:rPr>
              <a:t>&amp;</a:t>
            </a:r>
            <a:r>
              <a:rPr sz="1800" spc="-30" dirty="0">
                <a:latin typeface="Times New Roman"/>
                <a:cs typeface="Times New Roman"/>
              </a:rPr>
              <a:t> </a:t>
            </a:r>
            <a:r>
              <a:rPr sz="1800" dirty="0">
                <a:latin typeface="Times New Roman"/>
                <a:cs typeface="Times New Roman"/>
              </a:rPr>
              <a:t>services,</a:t>
            </a:r>
            <a:r>
              <a:rPr sz="1800" spc="-20" dirty="0">
                <a:latin typeface="Times New Roman"/>
                <a:cs typeface="Times New Roman"/>
              </a:rPr>
              <a:t> </a:t>
            </a:r>
            <a:r>
              <a:rPr sz="1800" dirty="0">
                <a:latin typeface="Times New Roman"/>
                <a:cs typeface="Times New Roman"/>
              </a:rPr>
              <a:t>public</a:t>
            </a:r>
            <a:r>
              <a:rPr sz="1800" spc="-35" dirty="0">
                <a:latin typeface="Times New Roman"/>
                <a:cs typeface="Times New Roman"/>
              </a:rPr>
              <a:t> </a:t>
            </a:r>
            <a:r>
              <a:rPr sz="1800" dirty="0">
                <a:latin typeface="Times New Roman"/>
                <a:cs typeface="Times New Roman"/>
              </a:rPr>
              <a:t>utilities</a:t>
            </a:r>
            <a:r>
              <a:rPr sz="1800" spc="-35" dirty="0">
                <a:latin typeface="Times New Roman"/>
                <a:cs typeface="Times New Roman"/>
              </a:rPr>
              <a:t> </a:t>
            </a:r>
            <a:r>
              <a:rPr sz="1800" dirty="0">
                <a:latin typeface="Times New Roman"/>
                <a:cs typeface="Times New Roman"/>
              </a:rPr>
              <a:t>&amp;</a:t>
            </a:r>
            <a:r>
              <a:rPr sz="1800" spc="-20" dirty="0">
                <a:latin typeface="Times New Roman"/>
                <a:cs typeface="Times New Roman"/>
              </a:rPr>
              <a:t> </a:t>
            </a:r>
            <a:r>
              <a:rPr sz="1800" dirty="0">
                <a:latin typeface="Times New Roman"/>
                <a:cs typeface="Times New Roman"/>
              </a:rPr>
              <a:t>public</a:t>
            </a:r>
            <a:r>
              <a:rPr sz="1800" spc="-35" dirty="0">
                <a:latin typeface="Times New Roman"/>
                <a:cs typeface="Times New Roman"/>
              </a:rPr>
              <a:t> </a:t>
            </a:r>
            <a:r>
              <a:rPr sz="1800" dirty="0">
                <a:latin typeface="Times New Roman"/>
                <a:cs typeface="Times New Roman"/>
              </a:rPr>
              <a:t>sector</a:t>
            </a:r>
            <a:r>
              <a:rPr sz="1800" spc="-20" dirty="0">
                <a:latin typeface="Times New Roman"/>
                <a:cs typeface="Times New Roman"/>
              </a:rPr>
              <a:t> </a:t>
            </a:r>
            <a:r>
              <a:rPr sz="1800" dirty="0">
                <a:latin typeface="Times New Roman"/>
                <a:cs typeface="Times New Roman"/>
              </a:rPr>
              <a:t>undertakings.</a:t>
            </a:r>
            <a:r>
              <a:rPr sz="1800" spc="-40" dirty="0">
                <a:latin typeface="Times New Roman"/>
                <a:cs typeface="Times New Roman"/>
              </a:rPr>
              <a:t> </a:t>
            </a:r>
            <a:r>
              <a:rPr sz="1800" dirty="0">
                <a:latin typeface="Times New Roman"/>
                <a:cs typeface="Times New Roman"/>
              </a:rPr>
              <a:t>It</a:t>
            </a:r>
            <a:r>
              <a:rPr sz="1800" spc="-20" dirty="0">
                <a:latin typeface="Times New Roman"/>
                <a:cs typeface="Times New Roman"/>
              </a:rPr>
              <a:t> </a:t>
            </a:r>
            <a:r>
              <a:rPr sz="1800" dirty="0">
                <a:latin typeface="Times New Roman"/>
                <a:cs typeface="Times New Roman"/>
              </a:rPr>
              <a:t>was</a:t>
            </a:r>
            <a:r>
              <a:rPr sz="1800" spc="-20" dirty="0">
                <a:latin typeface="Times New Roman"/>
                <a:cs typeface="Times New Roman"/>
              </a:rPr>
              <a:t> </a:t>
            </a:r>
            <a:r>
              <a:rPr sz="1800" dirty="0">
                <a:latin typeface="Times New Roman"/>
                <a:cs typeface="Times New Roman"/>
              </a:rPr>
              <a:t>amended</a:t>
            </a:r>
            <a:r>
              <a:rPr sz="1800" spc="-30" dirty="0">
                <a:latin typeface="Times New Roman"/>
                <a:cs typeface="Times New Roman"/>
              </a:rPr>
              <a:t> </a:t>
            </a:r>
            <a:r>
              <a:rPr sz="1800" dirty="0">
                <a:latin typeface="Times New Roman"/>
                <a:cs typeface="Times New Roman"/>
              </a:rPr>
              <a:t>in</a:t>
            </a:r>
            <a:r>
              <a:rPr sz="1800" spc="-20" dirty="0">
                <a:latin typeface="Times New Roman"/>
                <a:cs typeface="Times New Roman"/>
              </a:rPr>
              <a:t> </a:t>
            </a:r>
            <a:r>
              <a:rPr sz="1800" dirty="0">
                <a:latin typeface="Times New Roman"/>
                <a:cs typeface="Times New Roman"/>
              </a:rPr>
              <a:t>the</a:t>
            </a:r>
            <a:r>
              <a:rPr sz="1800" spc="-30" dirty="0">
                <a:latin typeface="Times New Roman"/>
                <a:cs typeface="Times New Roman"/>
              </a:rPr>
              <a:t> </a:t>
            </a:r>
            <a:r>
              <a:rPr sz="1800" spc="-20" dirty="0">
                <a:latin typeface="Times New Roman"/>
                <a:cs typeface="Times New Roman"/>
              </a:rPr>
              <a:t>year </a:t>
            </a:r>
            <a:r>
              <a:rPr sz="1800" spc="-10" dirty="0">
                <a:latin typeface="Times New Roman"/>
                <a:cs typeface="Times New Roman"/>
              </a:rPr>
              <a:t>2002.</a:t>
            </a:r>
            <a:endParaRPr sz="1800">
              <a:latin typeface="Times New Roman"/>
              <a:cs typeface="Times New Roman"/>
            </a:endParaRPr>
          </a:p>
          <a:p>
            <a:pPr marL="12700">
              <a:lnSpc>
                <a:spcPct val="100000"/>
              </a:lnSpc>
              <a:spcBef>
                <a:spcPts val="405"/>
              </a:spcBef>
            </a:pPr>
            <a:r>
              <a:rPr sz="1800" b="1" spc="-30" dirty="0">
                <a:latin typeface="Times New Roman"/>
                <a:cs typeface="Times New Roman"/>
              </a:rPr>
              <a:t>IMPORTANT</a:t>
            </a:r>
            <a:r>
              <a:rPr sz="1800" b="1" spc="-60" dirty="0">
                <a:latin typeface="Times New Roman"/>
                <a:cs typeface="Times New Roman"/>
              </a:rPr>
              <a:t> </a:t>
            </a:r>
            <a:r>
              <a:rPr sz="1800" b="1" spc="-10" dirty="0">
                <a:latin typeface="Times New Roman"/>
                <a:cs typeface="Times New Roman"/>
              </a:rPr>
              <a:t>DEFINITIONS</a:t>
            </a:r>
            <a:endParaRPr sz="1800">
              <a:latin typeface="Times New Roman"/>
              <a:cs typeface="Times New Roman"/>
            </a:endParaRPr>
          </a:p>
          <a:p>
            <a:pPr marL="354965" indent="-342265">
              <a:lnSpc>
                <a:spcPct val="100000"/>
              </a:lnSpc>
              <a:spcBef>
                <a:spcPts val="395"/>
              </a:spcBef>
              <a:buClr>
                <a:srgbClr val="2CA1BE"/>
              </a:buClr>
              <a:buSzPct val="66666"/>
              <a:buAutoNum type="arabicPeriod"/>
              <a:tabLst>
                <a:tab pos="354965" algn="l"/>
              </a:tabLst>
            </a:pPr>
            <a:r>
              <a:rPr sz="1800" spc="-10" dirty="0">
                <a:latin typeface="Times New Roman"/>
                <a:cs typeface="Times New Roman"/>
              </a:rPr>
              <a:t>CONSUMER</a:t>
            </a:r>
            <a:endParaRPr sz="1800">
              <a:latin typeface="Times New Roman"/>
              <a:cs typeface="Times New Roman"/>
            </a:endParaRPr>
          </a:p>
          <a:p>
            <a:pPr marL="354965" indent="-342265">
              <a:lnSpc>
                <a:spcPct val="100000"/>
              </a:lnSpc>
              <a:spcBef>
                <a:spcPts val="400"/>
              </a:spcBef>
              <a:buClr>
                <a:srgbClr val="2CA1BE"/>
              </a:buClr>
              <a:buSzPct val="66666"/>
              <a:buAutoNum type="arabicPeriod"/>
              <a:tabLst>
                <a:tab pos="354965" algn="l"/>
              </a:tabLst>
            </a:pPr>
            <a:r>
              <a:rPr sz="1800" spc="-10" dirty="0">
                <a:latin typeface="Times New Roman"/>
                <a:cs typeface="Times New Roman"/>
              </a:rPr>
              <a:t>GOODS</a:t>
            </a:r>
            <a:endParaRPr sz="1800">
              <a:latin typeface="Times New Roman"/>
              <a:cs typeface="Times New Roman"/>
            </a:endParaRPr>
          </a:p>
          <a:p>
            <a:pPr marL="354965" indent="-342265">
              <a:lnSpc>
                <a:spcPct val="100000"/>
              </a:lnSpc>
              <a:spcBef>
                <a:spcPts val="409"/>
              </a:spcBef>
              <a:buClr>
                <a:srgbClr val="2CA1BE"/>
              </a:buClr>
              <a:buSzPct val="66666"/>
              <a:buAutoNum type="arabicPeriod"/>
              <a:tabLst>
                <a:tab pos="354965" algn="l"/>
              </a:tabLst>
            </a:pPr>
            <a:r>
              <a:rPr sz="1800" spc="-10" dirty="0">
                <a:latin typeface="Times New Roman"/>
                <a:cs typeface="Times New Roman"/>
              </a:rPr>
              <a:t>SERVICES</a:t>
            </a:r>
            <a:endParaRPr sz="1800">
              <a:latin typeface="Times New Roman"/>
              <a:cs typeface="Times New Roman"/>
            </a:endParaRPr>
          </a:p>
          <a:p>
            <a:pPr marL="354965" indent="-342265">
              <a:lnSpc>
                <a:spcPct val="100000"/>
              </a:lnSpc>
              <a:spcBef>
                <a:spcPts val="395"/>
              </a:spcBef>
              <a:buClr>
                <a:srgbClr val="2CA1BE"/>
              </a:buClr>
              <a:buSzPct val="66666"/>
              <a:buAutoNum type="arabicPeriod"/>
              <a:tabLst>
                <a:tab pos="354965" algn="l"/>
              </a:tabLst>
            </a:pPr>
            <a:r>
              <a:rPr sz="1800" dirty="0">
                <a:latin typeface="Times New Roman"/>
                <a:cs typeface="Times New Roman"/>
              </a:rPr>
              <a:t>RESTRICTIVE</a:t>
            </a:r>
            <a:r>
              <a:rPr sz="1800" spc="-60" dirty="0">
                <a:latin typeface="Times New Roman"/>
                <a:cs typeface="Times New Roman"/>
              </a:rPr>
              <a:t> </a:t>
            </a:r>
            <a:r>
              <a:rPr sz="1800" dirty="0">
                <a:latin typeface="Times New Roman"/>
                <a:cs typeface="Times New Roman"/>
              </a:rPr>
              <a:t>TRADE</a:t>
            </a:r>
            <a:r>
              <a:rPr sz="1800" spc="-5" dirty="0">
                <a:latin typeface="Times New Roman"/>
                <a:cs typeface="Times New Roman"/>
              </a:rPr>
              <a:t> </a:t>
            </a:r>
            <a:r>
              <a:rPr sz="1800" spc="-10" dirty="0">
                <a:latin typeface="Times New Roman"/>
                <a:cs typeface="Times New Roman"/>
              </a:rPr>
              <a:t>PRACTICES</a:t>
            </a:r>
            <a:endParaRPr sz="1800">
              <a:latin typeface="Times New Roman"/>
              <a:cs typeface="Times New Roman"/>
            </a:endParaRPr>
          </a:p>
          <a:p>
            <a:pPr marL="354965" indent="-342265">
              <a:lnSpc>
                <a:spcPct val="100000"/>
              </a:lnSpc>
              <a:spcBef>
                <a:spcPts val="395"/>
              </a:spcBef>
              <a:buClr>
                <a:srgbClr val="2CA1BE"/>
              </a:buClr>
              <a:buSzPct val="66666"/>
              <a:buAutoNum type="arabicPeriod"/>
              <a:tabLst>
                <a:tab pos="354965" algn="l"/>
              </a:tabLst>
            </a:pPr>
            <a:r>
              <a:rPr sz="1800" spc="-10" dirty="0">
                <a:latin typeface="Times New Roman"/>
                <a:cs typeface="Times New Roman"/>
              </a:rPr>
              <a:t>DEFECT</a:t>
            </a:r>
            <a:endParaRPr sz="1800">
              <a:latin typeface="Times New Roman"/>
              <a:cs typeface="Times New Roman"/>
            </a:endParaRPr>
          </a:p>
          <a:p>
            <a:pPr marL="354965" indent="-342265">
              <a:lnSpc>
                <a:spcPct val="100000"/>
              </a:lnSpc>
              <a:spcBef>
                <a:spcPts val="409"/>
              </a:spcBef>
              <a:buClr>
                <a:srgbClr val="2CA1BE"/>
              </a:buClr>
              <a:buSzPct val="66666"/>
              <a:buAutoNum type="arabicPeriod"/>
              <a:tabLst>
                <a:tab pos="354965" algn="l"/>
              </a:tabLst>
            </a:pPr>
            <a:r>
              <a:rPr sz="1800" spc="-10" dirty="0">
                <a:latin typeface="Times New Roman"/>
                <a:cs typeface="Times New Roman"/>
              </a:rPr>
              <a:t>DEFICIENCY</a:t>
            </a:r>
            <a:endParaRPr sz="1800">
              <a:latin typeface="Times New Roman"/>
              <a:cs typeface="Times New Roman"/>
            </a:endParaRPr>
          </a:p>
          <a:p>
            <a:pPr marL="354965" indent="-342265">
              <a:lnSpc>
                <a:spcPct val="100000"/>
              </a:lnSpc>
              <a:spcBef>
                <a:spcPts val="395"/>
              </a:spcBef>
              <a:buClr>
                <a:srgbClr val="2CA1BE"/>
              </a:buClr>
              <a:buSzPct val="66666"/>
              <a:buAutoNum type="arabicPeriod"/>
              <a:tabLst>
                <a:tab pos="354965" algn="l"/>
              </a:tabLst>
            </a:pPr>
            <a:r>
              <a:rPr sz="1800" spc="-25" dirty="0">
                <a:latin typeface="Times New Roman"/>
                <a:cs typeface="Times New Roman"/>
              </a:rPr>
              <a:t>UNFAIR</a:t>
            </a:r>
            <a:r>
              <a:rPr sz="1800" spc="-75" dirty="0">
                <a:latin typeface="Times New Roman"/>
                <a:cs typeface="Times New Roman"/>
              </a:rPr>
              <a:t> </a:t>
            </a:r>
            <a:r>
              <a:rPr sz="1800" dirty="0">
                <a:latin typeface="Times New Roman"/>
                <a:cs typeface="Times New Roman"/>
              </a:rPr>
              <a:t>TRADE</a:t>
            </a:r>
            <a:r>
              <a:rPr sz="1800" spc="-45" dirty="0">
                <a:latin typeface="Times New Roman"/>
                <a:cs typeface="Times New Roman"/>
              </a:rPr>
              <a:t> </a:t>
            </a:r>
            <a:r>
              <a:rPr sz="1800" spc="-10" dirty="0">
                <a:latin typeface="Times New Roman"/>
                <a:cs typeface="Times New Roman"/>
              </a:rPr>
              <a:t>PRACTICE</a:t>
            </a:r>
            <a:endParaRPr sz="1800">
              <a:latin typeface="Times New Roman"/>
              <a:cs typeface="Times New Roman"/>
            </a:endParaRPr>
          </a:p>
          <a:p>
            <a:pPr marL="354965" indent="-342265">
              <a:lnSpc>
                <a:spcPct val="100000"/>
              </a:lnSpc>
              <a:spcBef>
                <a:spcPts val="400"/>
              </a:spcBef>
              <a:buClr>
                <a:srgbClr val="2CA1BE"/>
              </a:buClr>
              <a:buSzPct val="66666"/>
              <a:buAutoNum type="arabicPeriod"/>
              <a:tabLst>
                <a:tab pos="354965" algn="l"/>
              </a:tabLst>
            </a:pPr>
            <a:r>
              <a:rPr sz="1800" spc="-10" dirty="0">
                <a:latin typeface="Times New Roman"/>
                <a:cs typeface="Times New Roman"/>
              </a:rPr>
              <a:t>COMPLAINT</a:t>
            </a:r>
            <a:endParaRPr sz="1800">
              <a:latin typeface="Times New Roman"/>
              <a:cs typeface="Times New Roman"/>
            </a:endParaRPr>
          </a:p>
          <a:p>
            <a:pPr marL="354965" indent="-342265">
              <a:lnSpc>
                <a:spcPct val="100000"/>
              </a:lnSpc>
              <a:spcBef>
                <a:spcPts val="405"/>
              </a:spcBef>
              <a:buClr>
                <a:srgbClr val="2CA1BE"/>
              </a:buClr>
              <a:buSzPct val="66666"/>
              <a:buAutoNum type="arabicPeriod"/>
              <a:tabLst>
                <a:tab pos="354965" algn="l"/>
              </a:tabLst>
            </a:pPr>
            <a:r>
              <a:rPr sz="1800" dirty="0">
                <a:latin typeface="Times New Roman"/>
                <a:cs typeface="Times New Roman"/>
              </a:rPr>
              <a:t>CONSUMER</a:t>
            </a:r>
            <a:r>
              <a:rPr sz="1800" spc="-25" dirty="0">
                <a:latin typeface="Times New Roman"/>
                <a:cs typeface="Times New Roman"/>
              </a:rPr>
              <a:t> </a:t>
            </a:r>
            <a:r>
              <a:rPr sz="1800" spc="-10" dirty="0">
                <a:latin typeface="Times New Roman"/>
                <a:cs typeface="Times New Roman"/>
              </a:rPr>
              <a:t>DISPUTES</a:t>
            </a:r>
            <a:endParaRPr sz="1800">
              <a:latin typeface="Times New Roman"/>
              <a:cs typeface="Times New Roman"/>
            </a:endParaRPr>
          </a:p>
        </p:txBody>
      </p:sp>
      <p:pic>
        <p:nvPicPr>
          <p:cNvPr id="3" name="object 3"/>
          <p:cNvPicPr/>
          <p:nvPr/>
        </p:nvPicPr>
        <p:blipFill>
          <a:blip r:embed="rId2" cstate="print"/>
          <a:stretch>
            <a:fillRect/>
          </a:stretch>
        </p:blipFill>
        <p:spPr>
          <a:xfrm>
            <a:off x="3884677" y="224129"/>
            <a:ext cx="4422644" cy="200964"/>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8468" y="584961"/>
            <a:ext cx="9429115" cy="5227955"/>
          </a:xfrm>
          <a:prstGeom prst="rect">
            <a:avLst/>
          </a:prstGeom>
        </p:spPr>
        <p:txBody>
          <a:bodyPr vert="horz" wrap="square" lIns="0" tIns="62865" rIns="0" bIns="0" rtlCol="0">
            <a:spAutoFit/>
          </a:bodyPr>
          <a:lstStyle/>
          <a:p>
            <a:pPr marL="354965" indent="-342265">
              <a:lnSpc>
                <a:spcPct val="100000"/>
              </a:lnSpc>
              <a:spcBef>
                <a:spcPts val="495"/>
              </a:spcBef>
              <a:buClr>
                <a:srgbClr val="2CA1BE"/>
              </a:buClr>
              <a:buSzPct val="66666"/>
              <a:buAutoNum type="arabicPeriod"/>
              <a:tabLst>
                <a:tab pos="354965" algn="l"/>
              </a:tabLst>
            </a:pPr>
            <a:r>
              <a:rPr sz="1800" dirty="0">
                <a:latin typeface="Times New Roman"/>
                <a:cs typeface="Times New Roman"/>
              </a:rPr>
              <a:t>Right</a:t>
            </a:r>
            <a:r>
              <a:rPr sz="1800" spc="-25" dirty="0">
                <a:latin typeface="Times New Roman"/>
                <a:cs typeface="Times New Roman"/>
              </a:rPr>
              <a:t> </a:t>
            </a:r>
            <a:r>
              <a:rPr sz="1800" dirty="0">
                <a:latin typeface="Times New Roman"/>
                <a:cs typeface="Times New Roman"/>
              </a:rPr>
              <a:t>to</a:t>
            </a:r>
            <a:r>
              <a:rPr sz="1800" spc="-20" dirty="0">
                <a:latin typeface="Times New Roman"/>
                <a:cs typeface="Times New Roman"/>
              </a:rPr>
              <a:t> </a:t>
            </a:r>
            <a:r>
              <a:rPr sz="1800" dirty="0">
                <a:latin typeface="Times New Roman"/>
                <a:cs typeface="Times New Roman"/>
              </a:rPr>
              <a:t>protection</a:t>
            </a:r>
            <a:r>
              <a:rPr sz="1800" spc="-35" dirty="0">
                <a:latin typeface="Times New Roman"/>
                <a:cs typeface="Times New Roman"/>
              </a:rPr>
              <a:t> </a:t>
            </a:r>
            <a:r>
              <a:rPr sz="1800" dirty="0">
                <a:latin typeface="Times New Roman"/>
                <a:cs typeface="Times New Roman"/>
              </a:rPr>
              <a:t>against</a:t>
            </a:r>
            <a:r>
              <a:rPr sz="1800" spc="-35" dirty="0">
                <a:latin typeface="Times New Roman"/>
                <a:cs typeface="Times New Roman"/>
              </a:rPr>
              <a:t> </a:t>
            </a:r>
            <a:r>
              <a:rPr sz="1800" dirty="0">
                <a:latin typeface="Times New Roman"/>
                <a:cs typeface="Times New Roman"/>
              </a:rPr>
              <a:t>hazardous</a:t>
            </a:r>
            <a:r>
              <a:rPr sz="1800" spc="-35" dirty="0">
                <a:latin typeface="Times New Roman"/>
                <a:cs typeface="Times New Roman"/>
              </a:rPr>
              <a:t> </a:t>
            </a:r>
            <a:r>
              <a:rPr sz="1800" spc="-10" dirty="0">
                <a:latin typeface="Times New Roman"/>
                <a:cs typeface="Times New Roman"/>
              </a:rPr>
              <a:t>goods</a:t>
            </a:r>
            <a:endParaRPr sz="1800">
              <a:latin typeface="Times New Roman"/>
              <a:cs typeface="Times New Roman"/>
            </a:endParaRPr>
          </a:p>
          <a:p>
            <a:pPr marL="354965" indent="-342265">
              <a:lnSpc>
                <a:spcPct val="100000"/>
              </a:lnSpc>
              <a:spcBef>
                <a:spcPts val="395"/>
              </a:spcBef>
              <a:buClr>
                <a:srgbClr val="2CA1BE"/>
              </a:buClr>
              <a:buSzPct val="66666"/>
              <a:buAutoNum type="arabicPeriod"/>
              <a:tabLst>
                <a:tab pos="354965" algn="l"/>
              </a:tabLst>
            </a:pPr>
            <a:r>
              <a:rPr sz="1800" dirty="0">
                <a:latin typeface="Times New Roman"/>
                <a:cs typeface="Times New Roman"/>
              </a:rPr>
              <a:t>Right</a:t>
            </a:r>
            <a:r>
              <a:rPr sz="1800" spc="-20" dirty="0">
                <a:latin typeface="Times New Roman"/>
                <a:cs typeface="Times New Roman"/>
              </a:rPr>
              <a:t> </a:t>
            </a:r>
            <a:r>
              <a:rPr sz="1800" dirty="0">
                <a:latin typeface="Times New Roman"/>
                <a:cs typeface="Times New Roman"/>
              </a:rPr>
              <a:t>to</a:t>
            </a:r>
            <a:r>
              <a:rPr sz="1800" spc="-15" dirty="0">
                <a:latin typeface="Times New Roman"/>
                <a:cs typeface="Times New Roman"/>
              </a:rPr>
              <a:t> </a:t>
            </a:r>
            <a:r>
              <a:rPr sz="1800" dirty="0">
                <a:latin typeface="Times New Roman"/>
                <a:cs typeface="Times New Roman"/>
              </a:rPr>
              <a:t>access</a:t>
            </a:r>
            <a:r>
              <a:rPr sz="1800" spc="-30" dirty="0">
                <a:latin typeface="Times New Roman"/>
                <a:cs typeface="Times New Roman"/>
              </a:rPr>
              <a:t> </a:t>
            </a:r>
            <a:r>
              <a:rPr sz="1800" dirty="0">
                <a:latin typeface="Times New Roman"/>
                <a:cs typeface="Times New Roman"/>
              </a:rPr>
              <a:t>variety</a:t>
            </a:r>
            <a:r>
              <a:rPr sz="1800" spc="-35" dirty="0">
                <a:latin typeface="Times New Roman"/>
                <a:cs typeface="Times New Roman"/>
              </a:rPr>
              <a:t> </a:t>
            </a:r>
            <a:r>
              <a:rPr sz="1800" dirty="0">
                <a:latin typeface="Times New Roman"/>
                <a:cs typeface="Times New Roman"/>
              </a:rPr>
              <a:t>of</a:t>
            </a:r>
            <a:r>
              <a:rPr sz="1800" spc="-15" dirty="0">
                <a:latin typeface="Times New Roman"/>
                <a:cs typeface="Times New Roman"/>
              </a:rPr>
              <a:t> </a:t>
            </a:r>
            <a:r>
              <a:rPr sz="1800" dirty="0">
                <a:latin typeface="Times New Roman"/>
                <a:cs typeface="Times New Roman"/>
              </a:rPr>
              <a:t>goods</a:t>
            </a:r>
            <a:r>
              <a:rPr sz="1800" spc="-30" dirty="0">
                <a:latin typeface="Times New Roman"/>
                <a:cs typeface="Times New Roman"/>
              </a:rPr>
              <a:t> </a:t>
            </a:r>
            <a:r>
              <a:rPr sz="1800" dirty="0">
                <a:latin typeface="Times New Roman"/>
                <a:cs typeface="Times New Roman"/>
              </a:rPr>
              <a:t>&amp;</a:t>
            </a:r>
            <a:r>
              <a:rPr sz="1800" spc="-10" dirty="0">
                <a:latin typeface="Times New Roman"/>
                <a:cs typeface="Times New Roman"/>
              </a:rPr>
              <a:t> </a:t>
            </a:r>
            <a:r>
              <a:rPr sz="1800" dirty="0">
                <a:latin typeface="Times New Roman"/>
                <a:cs typeface="Times New Roman"/>
              </a:rPr>
              <a:t>at</a:t>
            </a:r>
            <a:r>
              <a:rPr sz="1800" spc="-30" dirty="0">
                <a:latin typeface="Times New Roman"/>
                <a:cs typeface="Times New Roman"/>
              </a:rPr>
              <a:t> </a:t>
            </a:r>
            <a:r>
              <a:rPr sz="1800" dirty="0">
                <a:latin typeface="Times New Roman"/>
                <a:cs typeface="Times New Roman"/>
              </a:rPr>
              <a:t>competitive</a:t>
            </a:r>
            <a:r>
              <a:rPr sz="1800" spc="-35" dirty="0">
                <a:latin typeface="Times New Roman"/>
                <a:cs typeface="Times New Roman"/>
              </a:rPr>
              <a:t> </a:t>
            </a:r>
            <a:r>
              <a:rPr sz="1800" spc="-10" dirty="0">
                <a:latin typeface="Times New Roman"/>
                <a:cs typeface="Times New Roman"/>
              </a:rPr>
              <a:t>prices</a:t>
            </a:r>
            <a:endParaRPr sz="1800">
              <a:latin typeface="Times New Roman"/>
              <a:cs typeface="Times New Roman"/>
            </a:endParaRPr>
          </a:p>
          <a:p>
            <a:pPr marL="354965" indent="-342265">
              <a:lnSpc>
                <a:spcPct val="100000"/>
              </a:lnSpc>
              <a:spcBef>
                <a:spcPts val="409"/>
              </a:spcBef>
              <a:buClr>
                <a:srgbClr val="2CA1BE"/>
              </a:buClr>
              <a:buSzPct val="66666"/>
              <a:buAutoNum type="arabicPeriod"/>
              <a:tabLst>
                <a:tab pos="354965" algn="l"/>
              </a:tabLst>
            </a:pPr>
            <a:r>
              <a:rPr sz="1800" dirty="0">
                <a:latin typeface="Times New Roman"/>
                <a:cs typeface="Times New Roman"/>
              </a:rPr>
              <a:t>Right</a:t>
            </a:r>
            <a:r>
              <a:rPr sz="1800" spc="-10" dirty="0">
                <a:latin typeface="Times New Roman"/>
                <a:cs typeface="Times New Roman"/>
              </a:rPr>
              <a:t> </a:t>
            </a:r>
            <a:r>
              <a:rPr sz="1800" dirty="0">
                <a:latin typeface="Times New Roman"/>
                <a:cs typeface="Times New Roman"/>
              </a:rPr>
              <a:t>to</a:t>
            </a:r>
            <a:r>
              <a:rPr sz="1800" spc="-10" dirty="0">
                <a:latin typeface="Times New Roman"/>
                <a:cs typeface="Times New Roman"/>
              </a:rPr>
              <a:t> </a:t>
            </a:r>
            <a:r>
              <a:rPr sz="1800" dirty="0">
                <a:latin typeface="Times New Roman"/>
                <a:cs typeface="Times New Roman"/>
              </a:rPr>
              <a:t>consumer</a:t>
            </a:r>
            <a:r>
              <a:rPr sz="1800" spc="-5" dirty="0">
                <a:latin typeface="Times New Roman"/>
                <a:cs typeface="Times New Roman"/>
              </a:rPr>
              <a:t> </a:t>
            </a:r>
            <a:r>
              <a:rPr sz="1800" spc="-10" dirty="0">
                <a:latin typeface="Times New Roman"/>
                <a:cs typeface="Times New Roman"/>
              </a:rPr>
              <a:t>information</a:t>
            </a:r>
            <a:endParaRPr sz="1800">
              <a:latin typeface="Times New Roman"/>
              <a:cs typeface="Times New Roman"/>
            </a:endParaRPr>
          </a:p>
          <a:p>
            <a:pPr marL="354965" indent="-342265">
              <a:lnSpc>
                <a:spcPct val="100000"/>
              </a:lnSpc>
              <a:spcBef>
                <a:spcPts val="395"/>
              </a:spcBef>
              <a:buClr>
                <a:srgbClr val="2CA1BE"/>
              </a:buClr>
              <a:buSzPct val="66666"/>
              <a:buAutoNum type="arabicPeriod"/>
              <a:tabLst>
                <a:tab pos="354965" algn="l"/>
              </a:tabLst>
            </a:pPr>
            <a:r>
              <a:rPr sz="1800" dirty="0">
                <a:latin typeface="Times New Roman"/>
                <a:cs typeface="Times New Roman"/>
              </a:rPr>
              <a:t>Right</a:t>
            </a:r>
            <a:r>
              <a:rPr sz="1800" spc="-10" dirty="0">
                <a:latin typeface="Times New Roman"/>
                <a:cs typeface="Times New Roman"/>
              </a:rPr>
              <a:t> </a:t>
            </a:r>
            <a:r>
              <a:rPr sz="1800" dirty="0">
                <a:latin typeface="Times New Roman"/>
                <a:cs typeface="Times New Roman"/>
              </a:rPr>
              <a:t>to due</a:t>
            </a:r>
            <a:r>
              <a:rPr sz="1800" spc="-5" dirty="0">
                <a:latin typeface="Times New Roman"/>
                <a:cs typeface="Times New Roman"/>
              </a:rPr>
              <a:t> </a:t>
            </a:r>
            <a:r>
              <a:rPr sz="1800" dirty="0">
                <a:latin typeface="Times New Roman"/>
                <a:cs typeface="Times New Roman"/>
              </a:rPr>
              <a:t>attention</a:t>
            </a:r>
            <a:r>
              <a:rPr sz="1800" spc="-20" dirty="0">
                <a:latin typeface="Times New Roman"/>
                <a:cs typeface="Times New Roman"/>
              </a:rPr>
              <a:t> </a:t>
            </a:r>
            <a:r>
              <a:rPr sz="1800" dirty="0">
                <a:latin typeface="Times New Roman"/>
                <a:cs typeface="Times New Roman"/>
              </a:rPr>
              <a:t>at</a:t>
            </a:r>
            <a:r>
              <a:rPr sz="1800" spc="-10" dirty="0">
                <a:latin typeface="Times New Roman"/>
                <a:cs typeface="Times New Roman"/>
              </a:rPr>
              <a:t> </a:t>
            </a:r>
            <a:r>
              <a:rPr sz="1800" dirty="0">
                <a:latin typeface="Times New Roman"/>
                <a:cs typeface="Times New Roman"/>
              </a:rPr>
              <a:t>appropriate</a:t>
            </a:r>
            <a:r>
              <a:rPr sz="1800" spc="-35" dirty="0">
                <a:latin typeface="Times New Roman"/>
                <a:cs typeface="Times New Roman"/>
              </a:rPr>
              <a:t> </a:t>
            </a:r>
            <a:r>
              <a:rPr sz="1800" spc="-10" dirty="0">
                <a:latin typeface="Times New Roman"/>
                <a:cs typeface="Times New Roman"/>
              </a:rPr>
              <a:t>forums</a:t>
            </a:r>
            <a:endParaRPr sz="1800">
              <a:latin typeface="Times New Roman"/>
              <a:cs typeface="Times New Roman"/>
            </a:endParaRPr>
          </a:p>
          <a:p>
            <a:pPr marL="354965" indent="-342265">
              <a:lnSpc>
                <a:spcPct val="100000"/>
              </a:lnSpc>
              <a:spcBef>
                <a:spcPts val="400"/>
              </a:spcBef>
              <a:buClr>
                <a:srgbClr val="2CA1BE"/>
              </a:buClr>
              <a:buSzPct val="66666"/>
              <a:buAutoNum type="arabicPeriod"/>
              <a:tabLst>
                <a:tab pos="354965" algn="l"/>
              </a:tabLst>
            </a:pPr>
            <a:r>
              <a:rPr sz="1800" dirty="0">
                <a:latin typeface="Times New Roman"/>
                <a:cs typeface="Times New Roman"/>
              </a:rPr>
              <a:t>Right</a:t>
            </a:r>
            <a:r>
              <a:rPr sz="1800" spc="-30" dirty="0">
                <a:latin typeface="Times New Roman"/>
                <a:cs typeface="Times New Roman"/>
              </a:rPr>
              <a:t> </a:t>
            </a:r>
            <a:r>
              <a:rPr sz="1800" dirty="0">
                <a:latin typeface="Times New Roman"/>
                <a:cs typeface="Times New Roman"/>
              </a:rPr>
              <a:t>to</a:t>
            </a:r>
            <a:r>
              <a:rPr sz="1800" spc="-25" dirty="0">
                <a:latin typeface="Times New Roman"/>
                <a:cs typeface="Times New Roman"/>
              </a:rPr>
              <a:t> </a:t>
            </a:r>
            <a:r>
              <a:rPr sz="1800" dirty="0">
                <a:latin typeface="Times New Roman"/>
                <a:cs typeface="Times New Roman"/>
              </a:rPr>
              <a:t>seek</a:t>
            </a:r>
            <a:r>
              <a:rPr sz="1800" spc="-40" dirty="0">
                <a:latin typeface="Times New Roman"/>
                <a:cs typeface="Times New Roman"/>
              </a:rPr>
              <a:t> </a:t>
            </a:r>
            <a:r>
              <a:rPr sz="1800" dirty="0">
                <a:latin typeface="Times New Roman"/>
                <a:cs typeface="Times New Roman"/>
              </a:rPr>
              <a:t>redressal</a:t>
            </a:r>
            <a:r>
              <a:rPr sz="1800" spc="-30" dirty="0">
                <a:latin typeface="Times New Roman"/>
                <a:cs typeface="Times New Roman"/>
              </a:rPr>
              <a:t> </a:t>
            </a:r>
            <a:r>
              <a:rPr sz="1800" dirty="0">
                <a:latin typeface="Times New Roman"/>
                <a:cs typeface="Times New Roman"/>
              </a:rPr>
              <a:t>against</a:t>
            </a:r>
            <a:r>
              <a:rPr sz="1800" spc="-25" dirty="0">
                <a:latin typeface="Times New Roman"/>
                <a:cs typeface="Times New Roman"/>
              </a:rPr>
              <a:t> </a:t>
            </a:r>
            <a:r>
              <a:rPr sz="1800" dirty="0">
                <a:latin typeface="Times New Roman"/>
                <a:cs typeface="Times New Roman"/>
              </a:rPr>
              <a:t>unscrupulous</a:t>
            </a:r>
            <a:r>
              <a:rPr sz="1800" spc="-40" dirty="0">
                <a:latin typeface="Times New Roman"/>
                <a:cs typeface="Times New Roman"/>
              </a:rPr>
              <a:t> </a:t>
            </a:r>
            <a:r>
              <a:rPr sz="1800" dirty="0">
                <a:latin typeface="Times New Roman"/>
                <a:cs typeface="Times New Roman"/>
              </a:rPr>
              <a:t>exploitation,</a:t>
            </a:r>
            <a:r>
              <a:rPr sz="1800" spc="-50" dirty="0">
                <a:latin typeface="Times New Roman"/>
                <a:cs typeface="Times New Roman"/>
              </a:rPr>
              <a:t> </a:t>
            </a:r>
            <a:r>
              <a:rPr sz="1800" dirty="0">
                <a:latin typeface="Times New Roman"/>
                <a:cs typeface="Times New Roman"/>
              </a:rPr>
              <a:t>restrictive</a:t>
            </a:r>
            <a:r>
              <a:rPr sz="1800" spc="-55" dirty="0">
                <a:latin typeface="Times New Roman"/>
                <a:cs typeface="Times New Roman"/>
              </a:rPr>
              <a:t> </a:t>
            </a:r>
            <a:r>
              <a:rPr sz="1800" dirty="0">
                <a:latin typeface="Times New Roman"/>
                <a:cs typeface="Times New Roman"/>
              </a:rPr>
              <a:t>&amp;</a:t>
            </a:r>
            <a:r>
              <a:rPr sz="1800" spc="-25" dirty="0">
                <a:latin typeface="Times New Roman"/>
                <a:cs typeface="Times New Roman"/>
              </a:rPr>
              <a:t> </a:t>
            </a:r>
            <a:r>
              <a:rPr sz="1800" dirty="0">
                <a:latin typeface="Times New Roman"/>
                <a:cs typeface="Times New Roman"/>
              </a:rPr>
              <a:t>unfair</a:t>
            </a:r>
            <a:r>
              <a:rPr sz="1800" spc="-30" dirty="0">
                <a:latin typeface="Times New Roman"/>
                <a:cs typeface="Times New Roman"/>
              </a:rPr>
              <a:t> </a:t>
            </a:r>
            <a:r>
              <a:rPr sz="1800" dirty="0">
                <a:latin typeface="Times New Roman"/>
                <a:cs typeface="Times New Roman"/>
              </a:rPr>
              <a:t>trade</a:t>
            </a:r>
            <a:r>
              <a:rPr sz="1800" spc="-25" dirty="0">
                <a:latin typeface="Times New Roman"/>
                <a:cs typeface="Times New Roman"/>
              </a:rPr>
              <a:t> </a:t>
            </a:r>
            <a:r>
              <a:rPr sz="1800" spc="-10" dirty="0">
                <a:latin typeface="Times New Roman"/>
                <a:cs typeface="Times New Roman"/>
              </a:rPr>
              <a:t>practices</a:t>
            </a:r>
            <a:endParaRPr sz="1800">
              <a:latin typeface="Times New Roman"/>
              <a:cs typeface="Times New Roman"/>
            </a:endParaRPr>
          </a:p>
          <a:p>
            <a:pPr marL="354965" indent="-342265">
              <a:lnSpc>
                <a:spcPct val="100000"/>
              </a:lnSpc>
              <a:spcBef>
                <a:spcPts val="405"/>
              </a:spcBef>
              <a:buClr>
                <a:srgbClr val="2CA1BE"/>
              </a:buClr>
              <a:buSzPct val="66666"/>
              <a:buAutoNum type="arabicPeriod"/>
              <a:tabLst>
                <a:tab pos="354965" algn="l"/>
              </a:tabLst>
            </a:pPr>
            <a:r>
              <a:rPr sz="1800" dirty="0">
                <a:latin typeface="Times New Roman"/>
                <a:cs typeface="Times New Roman"/>
              </a:rPr>
              <a:t>Right</a:t>
            </a:r>
            <a:r>
              <a:rPr sz="1800" spc="-10" dirty="0">
                <a:latin typeface="Times New Roman"/>
                <a:cs typeface="Times New Roman"/>
              </a:rPr>
              <a:t> </a:t>
            </a:r>
            <a:r>
              <a:rPr sz="1800" dirty="0">
                <a:latin typeface="Times New Roman"/>
                <a:cs typeface="Times New Roman"/>
              </a:rPr>
              <a:t>to</a:t>
            </a:r>
            <a:r>
              <a:rPr sz="1800" spc="-10" dirty="0">
                <a:latin typeface="Times New Roman"/>
                <a:cs typeface="Times New Roman"/>
              </a:rPr>
              <a:t> </a:t>
            </a:r>
            <a:r>
              <a:rPr sz="1800" dirty="0">
                <a:latin typeface="Times New Roman"/>
                <a:cs typeface="Times New Roman"/>
              </a:rPr>
              <a:t>consumer</a:t>
            </a:r>
            <a:r>
              <a:rPr sz="1800" spc="-5" dirty="0">
                <a:latin typeface="Times New Roman"/>
                <a:cs typeface="Times New Roman"/>
              </a:rPr>
              <a:t> </a:t>
            </a:r>
            <a:r>
              <a:rPr sz="1800" spc="-10" dirty="0">
                <a:latin typeface="Times New Roman"/>
                <a:cs typeface="Times New Roman"/>
              </a:rPr>
              <a:t>education</a:t>
            </a:r>
            <a:endParaRPr sz="1800">
              <a:latin typeface="Times New Roman"/>
              <a:cs typeface="Times New Roman"/>
            </a:endParaRPr>
          </a:p>
          <a:p>
            <a:pPr marL="354965" indent="-342265">
              <a:lnSpc>
                <a:spcPct val="100000"/>
              </a:lnSpc>
              <a:spcBef>
                <a:spcPts val="400"/>
              </a:spcBef>
              <a:buClr>
                <a:srgbClr val="2CA1BE"/>
              </a:buClr>
              <a:buSzPct val="66666"/>
              <a:buAutoNum type="arabicPeriod"/>
              <a:tabLst>
                <a:tab pos="354965" algn="l"/>
              </a:tabLst>
            </a:pPr>
            <a:r>
              <a:rPr sz="1800" dirty="0">
                <a:latin typeface="Times New Roman"/>
                <a:cs typeface="Times New Roman"/>
              </a:rPr>
              <a:t>Right</a:t>
            </a:r>
            <a:r>
              <a:rPr sz="1800" spc="-10" dirty="0">
                <a:latin typeface="Times New Roman"/>
                <a:cs typeface="Times New Roman"/>
              </a:rPr>
              <a:t> </a:t>
            </a:r>
            <a:r>
              <a:rPr sz="1800" dirty="0">
                <a:latin typeface="Times New Roman"/>
                <a:cs typeface="Times New Roman"/>
              </a:rPr>
              <a:t>to</a:t>
            </a:r>
            <a:r>
              <a:rPr sz="1800" spc="-5" dirty="0">
                <a:latin typeface="Times New Roman"/>
                <a:cs typeface="Times New Roman"/>
              </a:rPr>
              <a:t> </a:t>
            </a:r>
            <a:r>
              <a:rPr sz="1800" dirty="0">
                <a:latin typeface="Times New Roman"/>
                <a:cs typeface="Times New Roman"/>
              </a:rPr>
              <a:t>a</a:t>
            </a:r>
            <a:r>
              <a:rPr sz="1800" spc="-10" dirty="0">
                <a:latin typeface="Times New Roman"/>
                <a:cs typeface="Times New Roman"/>
              </a:rPr>
              <a:t> </a:t>
            </a:r>
            <a:r>
              <a:rPr sz="1800" dirty="0">
                <a:latin typeface="Times New Roman"/>
                <a:cs typeface="Times New Roman"/>
              </a:rPr>
              <a:t>healthy</a:t>
            </a:r>
            <a:r>
              <a:rPr sz="1800" spc="-25" dirty="0">
                <a:latin typeface="Times New Roman"/>
                <a:cs typeface="Times New Roman"/>
              </a:rPr>
              <a:t> </a:t>
            </a:r>
            <a:r>
              <a:rPr sz="1800" spc="-10" dirty="0">
                <a:latin typeface="Times New Roman"/>
                <a:cs typeface="Times New Roman"/>
              </a:rPr>
              <a:t>environment</a:t>
            </a:r>
            <a:endParaRPr sz="1800">
              <a:latin typeface="Times New Roman"/>
              <a:cs typeface="Times New Roman"/>
            </a:endParaRPr>
          </a:p>
          <a:p>
            <a:pPr marL="12700">
              <a:lnSpc>
                <a:spcPct val="100000"/>
              </a:lnSpc>
              <a:spcBef>
                <a:spcPts val="395"/>
              </a:spcBef>
            </a:pPr>
            <a:r>
              <a:rPr sz="1800" b="1" dirty="0">
                <a:latin typeface="Times New Roman"/>
                <a:cs typeface="Times New Roman"/>
              </a:rPr>
              <a:t>MAIN</a:t>
            </a:r>
            <a:r>
              <a:rPr sz="1800" b="1" spc="-55" dirty="0">
                <a:latin typeface="Times New Roman"/>
                <a:cs typeface="Times New Roman"/>
              </a:rPr>
              <a:t> </a:t>
            </a:r>
            <a:r>
              <a:rPr sz="1800" b="1" spc="-10" dirty="0">
                <a:latin typeface="Times New Roman"/>
                <a:cs typeface="Times New Roman"/>
              </a:rPr>
              <a:t>FEATURES</a:t>
            </a:r>
            <a:r>
              <a:rPr sz="1800" b="1" spc="-40" dirty="0">
                <a:latin typeface="Times New Roman"/>
                <a:cs typeface="Times New Roman"/>
              </a:rPr>
              <a:t> </a:t>
            </a:r>
            <a:r>
              <a:rPr sz="1800" b="1" dirty="0">
                <a:latin typeface="Times New Roman"/>
                <a:cs typeface="Times New Roman"/>
              </a:rPr>
              <a:t>OF</a:t>
            </a:r>
            <a:r>
              <a:rPr sz="1800" b="1" spc="-114" dirty="0">
                <a:latin typeface="Times New Roman"/>
                <a:cs typeface="Times New Roman"/>
              </a:rPr>
              <a:t> </a:t>
            </a:r>
            <a:r>
              <a:rPr sz="1800" b="1" dirty="0">
                <a:latin typeface="Times New Roman"/>
                <a:cs typeface="Times New Roman"/>
              </a:rPr>
              <a:t>CPA</a:t>
            </a:r>
            <a:r>
              <a:rPr sz="1800" b="1" spc="254" dirty="0">
                <a:latin typeface="Times New Roman"/>
                <a:cs typeface="Times New Roman"/>
              </a:rPr>
              <a:t> </a:t>
            </a:r>
            <a:r>
              <a:rPr sz="1800" b="1" spc="-20" dirty="0">
                <a:latin typeface="Times New Roman"/>
                <a:cs typeface="Times New Roman"/>
              </a:rPr>
              <a:t>1986</a:t>
            </a:r>
            <a:endParaRPr sz="1800">
              <a:latin typeface="Times New Roman"/>
              <a:cs typeface="Times New Roman"/>
            </a:endParaRPr>
          </a:p>
          <a:p>
            <a:pPr marL="12700">
              <a:lnSpc>
                <a:spcPct val="100000"/>
              </a:lnSpc>
              <a:spcBef>
                <a:spcPts val="409"/>
              </a:spcBef>
              <a:tabLst>
                <a:tab pos="268605" algn="l"/>
              </a:tabLst>
            </a:pPr>
            <a:r>
              <a:rPr sz="1200" spc="245" dirty="0">
                <a:solidFill>
                  <a:srgbClr val="2CA1BE"/>
                </a:solidFill>
                <a:latin typeface="Microsoft Sans Serif"/>
                <a:cs typeface="Microsoft Sans Serif"/>
              </a:rPr>
              <a:t>🞂</a:t>
            </a:r>
            <a:r>
              <a:rPr sz="1200" dirty="0">
                <a:solidFill>
                  <a:srgbClr val="2CA1BE"/>
                </a:solidFill>
                <a:latin typeface="Microsoft Sans Serif"/>
                <a:cs typeface="Microsoft Sans Serif"/>
              </a:rPr>
              <a:t>​	</a:t>
            </a:r>
            <a:r>
              <a:rPr sz="1800" dirty="0">
                <a:latin typeface="Times New Roman"/>
                <a:cs typeface="Times New Roman"/>
              </a:rPr>
              <a:t>It</a:t>
            </a:r>
            <a:r>
              <a:rPr sz="1800" spc="-10" dirty="0">
                <a:latin typeface="Times New Roman"/>
                <a:cs typeface="Times New Roman"/>
              </a:rPr>
              <a:t> </a:t>
            </a:r>
            <a:r>
              <a:rPr sz="1800" dirty="0">
                <a:latin typeface="Times New Roman"/>
                <a:cs typeface="Times New Roman"/>
              </a:rPr>
              <a:t>applies</a:t>
            </a:r>
            <a:r>
              <a:rPr sz="1800" spc="-25" dirty="0">
                <a:latin typeface="Times New Roman"/>
                <a:cs typeface="Times New Roman"/>
              </a:rPr>
              <a:t> </a:t>
            </a:r>
            <a:r>
              <a:rPr sz="1800" dirty="0">
                <a:latin typeface="Times New Roman"/>
                <a:cs typeface="Times New Roman"/>
              </a:rPr>
              <a:t>to</a:t>
            </a:r>
            <a:r>
              <a:rPr sz="1800" spc="-10" dirty="0">
                <a:latin typeface="Times New Roman"/>
                <a:cs typeface="Times New Roman"/>
              </a:rPr>
              <a:t> </a:t>
            </a:r>
            <a:r>
              <a:rPr sz="1800" dirty="0">
                <a:latin typeface="Times New Roman"/>
                <a:cs typeface="Times New Roman"/>
              </a:rPr>
              <a:t>all</a:t>
            </a:r>
            <a:r>
              <a:rPr sz="1800" spc="-25" dirty="0">
                <a:latin typeface="Times New Roman"/>
                <a:cs typeface="Times New Roman"/>
              </a:rPr>
              <a:t> </a:t>
            </a:r>
            <a:r>
              <a:rPr sz="1800" dirty="0">
                <a:latin typeface="Times New Roman"/>
                <a:cs typeface="Times New Roman"/>
              </a:rPr>
              <a:t>kinds</a:t>
            </a:r>
            <a:r>
              <a:rPr sz="1800" spc="-10" dirty="0">
                <a:latin typeface="Times New Roman"/>
                <a:cs typeface="Times New Roman"/>
              </a:rPr>
              <a:t> </a:t>
            </a:r>
            <a:r>
              <a:rPr sz="1800" dirty="0">
                <a:latin typeface="Times New Roman"/>
                <a:cs typeface="Times New Roman"/>
              </a:rPr>
              <a:t>of</a:t>
            </a:r>
            <a:r>
              <a:rPr sz="1800" spc="-10" dirty="0">
                <a:latin typeface="Times New Roman"/>
                <a:cs typeface="Times New Roman"/>
              </a:rPr>
              <a:t> </a:t>
            </a:r>
            <a:r>
              <a:rPr sz="1800" dirty="0">
                <a:latin typeface="Times New Roman"/>
                <a:cs typeface="Times New Roman"/>
              </a:rPr>
              <a:t>goods</a:t>
            </a:r>
            <a:r>
              <a:rPr sz="1800" spc="-10" dirty="0">
                <a:latin typeface="Times New Roman"/>
                <a:cs typeface="Times New Roman"/>
              </a:rPr>
              <a:t> </a:t>
            </a:r>
            <a:r>
              <a:rPr sz="1800" dirty="0">
                <a:latin typeface="Times New Roman"/>
                <a:cs typeface="Times New Roman"/>
              </a:rPr>
              <a:t>&amp;</a:t>
            </a:r>
            <a:r>
              <a:rPr sz="1800" spc="-15" dirty="0">
                <a:latin typeface="Times New Roman"/>
                <a:cs typeface="Times New Roman"/>
              </a:rPr>
              <a:t> </a:t>
            </a:r>
            <a:r>
              <a:rPr sz="1800" spc="-10" dirty="0">
                <a:latin typeface="Times New Roman"/>
                <a:cs typeface="Times New Roman"/>
              </a:rPr>
              <a:t>services</a:t>
            </a:r>
            <a:endParaRPr sz="1800">
              <a:latin typeface="Times New Roman"/>
              <a:cs typeface="Times New Roman"/>
            </a:endParaRPr>
          </a:p>
          <a:p>
            <a:pPr marL="12700">
              <a:lnSpc>
                <a:spcPct val="100000"/>
              </a:lnSpc>
              <a:spcBef>
                <a:spcPts val="395"/>
              </a:spcBef>
              <a:tabLst>
                <a:tab pos="268605" algn="l"/>
              </a:tabLst>
            </a:pPr>
            <a:r>
              <a:rPr sz="1200" spc="245" dirty="0">
                <a:solidFill>
                  <a:srgbClr val="2CA1BE"/>
                </a:solidFill>
                <a:latin typeface="Microsoft Sans Serif"/>
                <a:cs typeface="Microsoft Sans Serif"/>
              </a:rPr>
              <a:t>🞂</a:t>
            </a:r>
            <a:r>
              <a:rPr sz="1200" dirty="0">
                <a:solidFill>
                  <a:srgbClr val="2CA1BE"/>
                </a:solidFill>
                <a:latin typeface="Microsoft Sans Serif"/>
                <a:cs typeface="Microsoft Sans Serif"/>
              </a:rPr>
              <a:t>​	</a:t>
            </a:r>
            <a:r>
              <a:rPr sz="1800" dirty="0">
                <a:latin typeface="Times New Roman"/>
                <a:cs typeface="Times New Roman"/>
              </a:rPr>
              <a:t>This</a:t>
            </a:r>
            <a:r>
              <a:rPr sz="1800" spc="-40" dirty="0">
                <a:latin typeface="Times New Roman"/>
                <a:cs typeface="Times New Roman"/>
              </a:rPr>
              <a:t> </a:t>
            </a:r>
            <a:r>
              <a:rPr sz="1800" dirty="0">
                <a:latin typeface="Times New Roman"/>
                <a:cs typeface="Times New Roman"/>
              </a:rPr>
              <a:t>act</a:t>
            </a:r>
            <a:r>
              <a:rPr sz="1800" spc="-20" dirty="0">
                <a:latin typeface="Times New Roman"/>
                <a:cs typeface="Times New Roman"/>
              </a:rPr>
              <a:t> </a:t>
            </a:r>
            <a:r>
              <a:rPr sz="1800" dirty="0">
                <a:latin typeface="Times New Roman"/>
                <a:cs typeface="Times New Roman"/>
              </a:rPr>
              <a:t>does</a:t>
            </a:r>
            <a:r>
              <a:rPr sz="1800" spc="-30" dirty="0">
                <a:latin typeface="Times New Roman"/>
                <a:cs typeface="Times New Roman"/>
              </a:rPr>
              <a:t> </a:t>
            </a:r>
            <a:r>
              <a:rPr sz="1800" dirty="0">
                <a:latin typeface="Times New Roman"/>
                <a:cs typeface="Times New Roman"/>
              </a:rPr>
              <a:t>not</a:t>
            </a:r>
            <a:r>
              <a:rPr sz="1800" spc="-25" dirty="0">
                <a:latin typeface="Times New Roman"/>
                <a:cs typeface="Times New Roman"/>
              </a:rPr>
              <a:t> </a:t>
            </a:r>
            <a:r>
              <a:rPr sz="1800" dirty="0">
                <a:latin typeface="Times New Roman"/>
                <a:cs typeface="Times New Roman"/>
              </a:rPr>
              <a:t>limit</a:t>
            </a:r>
            <a:r>
              <a:rPr sz="1800" spc="-20" dirty="0">
                <a:latin typeface="Times New Roman"/>
                <a:cs typeface="Times New Roman"/>
              </a:rPr>
              <a:t> </a:t>
            </a:r>
            <a:r>
              <a:rPr sz="1800" dirty="0">
                <a:latin typeface="Times New Roman"/>
                <a:cs typeface="Times New Roman"/>
              </a:rPr>
              <a:t>or</a:t>
            </a:r>
            <a:r>
              <a:rPr sz="1800" spc="-20" dirty="0">
                <a:latin typeface="Times New Roman"/>
                <a:cs typeface="Times New Roman"/>
              </a:rPr>
              <a:t> </a:t>
            </a:r>
            <a:r>
              <a:rPr sz="1800" dirty="0">
                <a:latin typeface="Times New Roman"/>
                <a:cs typeface="Times New Roman"/>
              </a:rPr>
              <a:t>reduce</a:t>
            </a:r>
            <a:r>
              <a:rPr sz="1800" spc="-35" dirty="0">
                <a:latin typeface="Times New Roman"/>
                <a:cs typeface="Times New Roman"/>
              </a:rPr>
              <a:t> </a:t>
            </a:r>
            <a:r>
              <a:rPr sz="1800" dirty="0">
                <a:latin typeface="Times New Roman"/>
                <a:cs typeface="Times New Roman"/>
              </a:rPr>
              <a:t>the</a:t>
            </a:r>
            <a:r>
              <a:rPr sz="1800" spc="-25" dirty="0">
                <a:latin typeface="Times New Roman"/>
                <a:cs typeface="Times New Roman"/>
              </a:rPr>
              <a:t> </a:t>
            </a:r>
            <a:r>
              <a:rPr sz="1800" dirty="0">
                <a:latin typeface="Times New Roman"/>
                <a:cs typeface="Times New Roman"/>
              </a:rPr>
              <a:t>scope</a:t>
            </a:r>
            <a:r>
              <a:rPr sz="1800" spc="-25" dirty="0">
                <a:latin typeface="Times New Roman"/>
                <a:cs typeface="Times New Roman"/>
              </a:rPr>
              <a:t> </a:t>
            </a:r>
            <a:r>
              <a:rPr sz="1800" dirty="0">
                <a:latin typeface="Times New Roman"/>
                <a:cs typeface="Times New Roman"/>
              </a:rPr>
              <a:t>of</a:t>
            </a:r>
            <a:r>
              <a:rPr sz="1800" spc="-15" dirty="0">
                <a:latin typeface="Times New Roman"/>
                <a:cs typeface="Times New Roman"/>
              </a:rPr>
              <a:t> </a:t>
            </a:r>
            <a:r>
              <a:rPr sz="1800" dirty="0">
                <a:latin typeface="Times New Roman"/>
                <a:cs typeface="Times New Roman"/>
              </a:rPr>
              <a:t>any</a:t>
            </a:r>
            <a:r>
              <a:rPr sz="1800" spc="-30" dirty="0">
                <a:latin typeface="Times New Roman"/>
                <a:cs typeface="Times New Roman"/>
              </a:rPr>
              <a:t> </a:t>
            </a:r>
            <a:r>
              <a:rPr sz="1800" dirty="0">
                <a:latin typeface="Times New Roman"/>
                <a:cs typeface="Times New Roman"/>
              </a:rPr>
              <a:t>other</a:t>
            </a:r>
            <a:r>
              <a:rPr sz="1800" spc="-20" dirty="0">
                <a:latin typeface="Times New Roman"/>
                <a:cs typeface="Times New Roman"/>
              </a:rPr>
              <a:t> </a:t>
            </a:r>
            <a:r>
              <a:rPr sz="1800" spc="-25" dirty="0">
                <a:latin typeface="Times New Roman"/>
                <a:cs typeface="Times New Roman"/>
              </a:rPr>
              <a:t>act</a:t>
            </a:r>
            <a:endParaRPr sz="1800">
              <a:latin typeface="Times New Roman"/>
              <a:cs typeface="Times New Roman"/>
            </a:endParaRPr>
          </a:p>
          <a:p>
            <a:pPr marL="12700">
              <a:lnSpc>
                <a:spcPct val="100000"/>
              </a:lnSpc>
              <a:spcBef>
                <a:spcPts val="395"/>
              </a:spcBef>
              <a:tabLst>
                <a:tab pos="268605" algn="l"/>
              </a:tabLst>
            </a:pPr>
            <a:r>
              <a:rPr sz="1200" spc="245" dirty="0">
                <a:solidFill>
                  <a:srgbClr val="2CA1BE"/>
                </a:solidFill>
                <a:latin typeface="Microsoft Sans Serif"/>
                <a:cs typeface="Microsoft Sans Serif"/>
              </a:rPr>
              <a:t>🞂</a:t>
            </a:r>
            <a:r>
              <a:rPr sz="1200" dirty="0">
                <a:solidFill>
                  <a:srgbClr val="2CA1BE"/>
                </a:solidFill>
                <a:latin typeface="Microsoft Sans Serif"/>
                <a:cs typeface="Microsoft Sans Serif"/>
              </a:rPr>
              <a:t>​	</a:t>
            </a:r>
            <a:r>
              <a:rPr sz="1800" dirty="0">
                <a:latin typeface="Times New Roman"/>
                <a:cs typeface="Times New Roman"/>
              </a:rPr>
              <a:t>CP</a:t>
            </a:r>
            <a:r>
              <a:rPr sz="1800" spc="-100" dirty="0">
                <a:latin typeface="Times New Roman"/>
                <a:cs typeface="Times New Roman"/>
              </a:rPr>
              <a:t> </a:t>
            </a:r>
            <a:r>
              <a:rPr sz="1800" dirty="0">
                <a:latin typeface="Times New Roman"/>
                <a:cs typeface="Times New Roman"/>
              </a:rPr>
              <a:t>councils</a:t>
            </a:r>
            <a:r>
              <a:rPr sz="1800" spc="-45" dirty="0">
                <a:latin typeface="Times New Roman"/>
                <a:cs typeface="Times New Roman"/>
              </a:rPr>
              <a:t> </a:t>
            </a:r>
            <a:r>
              <a:rPr sz="1800" dirty="0">
                <a:latin typeface="Times New Roman"/>
                <a:cs typeface="Times New Roman"/>
              </a:rPr>
              <a:t>composing</a:t>
            </a:r>
            <a:r>
              <a:rPr sz="1800" spc="-25" dirty="0">
                <a:latin typeface="Times New Roman"/>
                <a:cs typeface="Times New Roman"/>
              </a:rPr>
              <a:t> </a:t>
            </a:r>
            <a:r>
              <a:rPr sz="1800" dirty="0">
                <a:latin typeface="Times New Roman"/>
                <a:cs typeface="Times New Roman"/>
              </a:rPr>
              <a:t>of</a:t>
            </a:r>
            <a:r>
              <a:rPr sz="1800" spc="-30" dirty="0">
                <a:latin typeface="Times New Roman"/>
                <a:cs typeface="Times New Roman"/>
              </a:rPr>
              <a:t> </a:t>
            </a:r>
            <a:r>
              <a:rPr sz="1800" dirty="0">
                <a:latin typeface="Times New Roman"/>
                <a:cs typeface="Times New Roman"/>
              </a:rPr>
              <a:t>both</a:t>
            </a:r>
            <a:r>
              <a:rPr sz="1800" spc="-30" dirty="0">
                <a:latin typeface="Times New Roman"/>
                <a:cs typeface="Times New Roman"/>
              </a:rPr>
              <a:t> </a:t>
            </a:r>
            <a:r>
              <a:rPr sz="1800" dirty="0">
                <a:latin typeface="Times New Roman"/>
                <a:cs typeface="Times New Roman"/>
              </a:rPr>
              <a:t>official</a:t>
            </a:r>
            <a:r>
              <a:rPr sz="1800" spc="-40" dirty="0">
                <a:latin typeface="Times New Roman"/>
                <a:cs typeface="Times New Roman"/>
              </a:rPr>
              <a:t> </a:t>
            </a:r>
            <a:r>
              <a:rPr sz="1800" dirty="0">
                <a:latin typeface="Times New Roman"/>
                <a:cs typeface="Times New Roman"/>
              </a:rPr>
              <a:t>&amp;</a:t>
            </a:r>
            <a:r>
              <a:rPr sz="1800" spc="-25" dirty="0">
                <a:latin typeface="Times New Roman"/>
                <a:cs typeface="Times New Roman"/>
              </a:rPr>
              <a:t> </a:t>
            </a:r>
            <a:r>
              <a:rPr sz="1800" dirty="0">
                <a:latin typeface="Times New Roman"/>
                <a:cs typeface="Times New Roman"/>
              </a:rPr>
              <a:t>non-officials</a:t>
            </a:r>
            <a:r>
              <a:rPr sz="1800" spc="-50" dirty="0">
                <a:latin typeface="Times New Roman"/>
                <a:cs typeface="Times New Roman"/>
              </a:rPr>
              <a:t> </a:t>
            </a:r>
            <a:r>
              <a:rPr sz="1800" dirty="0">
                <a:latin typeface="Times New Roman"/>
                <a:cs typeface="Times New Roman"/>
              </a:rPr>
              <a:t>members.</a:t>
            </a:r>
            <a:r>
              <a:rPr sz="1800" spc="370" dirty="0">
                <a:latin typeface="Times New Roman"/>
                <a:cs typeface="Times New Roman"/>
              </a:rPr>
              <a:t> </a:t>
            </a:r>
            <a:r>
              <a:rPr sz="1800" dirty="0">
                <a:latin typeface="Times New Roman"/>
                <a:cs typeface="Times New Roman"/>
              </a:rPr>
              <a:t>The</a:t>
            </a:r>
            <a:r>
              <a:rPr sz="1800" spc="-30" dirty="0">
                <a:latin typeface="Times New Roman"/>
                <a:cs typeface="Times New Roman"/>
              </a:rPr>
              <a:t> </a:t>
            </a:r>
            <a:r>
              <a:rPr sz="1800" dirty="0">
                <a:latin typeface="Times New Roman"/>
                <a:cs typeface="Times New Roman"/>
              </a:rPr>
              <a:t>objectives</a:t>
            </a:r>
            <a:r>
              <a:rPr sz="1800" spc="-65" dirty="0">
                <a:latin typeface="Times New Roman"/>
                <a:cs typeface="Times New Roman"/>
              </a:rPr>
              <a:t> </a:t>
            </a:r>
            <a:r>
              <a:rPr sz="1800" dirty="0">
                <a:latin typeface="Times New Roman"/>
                <a:cs typeface="Times New Roman"/>
              </a:rPr>
              <a:t>of</a:t>
            </a:r>
            <a:r>
              <a:rPr sz="1800" spc="-25" dirty="0">
                <a:latin typeface="Times New Roman"/>
                <a:cs typeface="Times New Roman"/>
              </a:rPr>
              <a:t> </a:t>
            </a:r>
            <a:r>
              <a:rPr sz="1800" dirty="0">
                <a:latin typeface="Times New Roman"/>
                <a:cs typeface="Times New Roman"/>
              </a:rPr>
              <a:t>the</a:t>
            </a:r>
            <a:r>
              <a:rPr sz="1800" spc="-30" dirty="0">
                <a:latin typeface="Times New Roman"/>
                <a:cs typeface="Times New Roman"/>
              </a:rPr>
              <a:t> </a:t>
            </a:r>
            <a:r>
              <a:rPr sz="1800" dirty="0">
                <a:latin typeface="Times New Roman"/>
                <a:cs typeface="Times New Roman"/>
              </a:rPr>
              <a:t>council</a:t>
            </a:r>
            <a:r>
              <a:rPr sz="1800" spc="-40" dirty="0">
                <a:latin typeface="Times New Roman"/>
                <a:cs typeface="Times New Roman"/>
              </a:rPr>
              <a:t> </a:t>
            </a:r>
            <a:r>
              <a:rPr sz="1800" spc="-20" dirty="0">
                <a:latin typeface="Times New Roman"/>
                <a:cs typeface="Times New Roman"/>
              </a:rPr>
              <a:t>are:</a:t>
            </a:r>
            <a:endParaRPr sz="1800">
              <a:latin typeface="Times New Roman"/>
              <a:cs typeface="Times New Roman"/>
            </a:endParaRPr>
          </a:p>
          <a:p>
            <a:pPr marL="354965" indent="-342265">
              <a:lnSpc>
                <a:spcPct val="100000"/>
              </a:lnSpc>
              <a:spcBef>
                <a:spcPts val="409"/>
              </a:spcBef>
              <a:buClr>
                <a:srgbClr val="2CA1BE"/>
              </a:buClr>
              <a:buSzPct val="66666"/>
              <a:buAutoNum type="arabicPeriod"/>
              <a:tabLst>
                <a:tab pos="354965" algn="l"/>
              </a:tabLst>
            </a:pPr>
            <a:r>
              <a:rPr sz="1800" spc="-20" dirty="0">
                <a:latin typeface="Times New Roman"/>
                <a:cs typeface="Times New Roman"/>
              </a:rPr>
              <a:t>To</a:t>
            </a:r>
            <a:r>
              <a:rPr sz="1800" spc="-35" dirty="0">
                <a:latin typeface="Times New Roman"/>
                <a:cs typeface="Times New Roman"/>
              </a:rPr>
              <a:t> </a:t>
            </a:r>
            <a:r>
              <a:rPr sz="1800" dirty="0">
                <a:latin typeface="Times New Roman"/>
                <a:cs typeface="Times New Roman"/>
              </a:rPr>
              <a:t>promote</a:t>
            </a:r>
            <a:r>
              <a:rPr sz="1800" spc="-15" dirty="0">
                <a:latin typeface="Times New Roman"/>
                <a:cs typeface="Times New Roman"/>
              </a:rPr>
              <a:t> </a:t>
            </a:r>
            <a:r>
              <a:rPr sz="1800" dirty="0">
                <a:latin typeface="Times New Roman"/>
                <a:cs typeface="Times New Roman"/>
              </a:rPr>
              <a:t>the</a:t>
            </a:r>
            <a:r>
              <a:rPr sz="1800" spc="-15" dirty="0">
                <a:latin typeface="Times New Roman"/>
                <a:cs typeface="Times New Roman"/>
              </a:rPr>
              <a:t> </a:t>
            </a:r>
            <a:r>
              <a:rPr sz="1800" dirty="0">
                <a:latin typeface="Times New Roman"/>
                <a:cs typeface="Times New Roman"/>
              </a:rPr>
              <a:t>rights</a:t>
            </a:r>
            <a:r>
              <a:rPr sz="1800" spc="-20" dirty="0">
                <a:latin typeface="Times New Roman"/>
                <a:cs typeface="Times New Roman"/>
              </a:rPr>
              <a:t> </a:t>
            </a:r>
            <a:r>
              <a:rPr sz="1800" dirty="0">
                <a:latin typeface="Times New Roman"/>
                <a:cs typeface="Times New Roman"/>
              </a:rPr>
              <a:t>&amp;</a:t>
            </a:r>
            <a:r>
              <a:rPr sz="1800" spc="-15" dirty="0">
                <a:latin typeface="Times New Roman"/>
                <a:cs typeface="Times New Roman"/>
              </a:rPr>
              <a:t> </a:t>
            </a:r>
            <a:r>
              <a:rPr sz="1800" dirty="0">
                <a:latin typeface="Times New Roman"/>
                <a:cs typeface="Times New Roman"/>
              </a:rPr>
              <a:t>interests</a:t>
            </a:r>
            <a:r>
              <a:rPr sz="1800" spc="-25" dirty="0">
                <a:latin typeface="Times New Roman"/>
                <a:cs typeface="Times New Roman"/>
              </a:rPr>
              <a:t> </a:t>
            </a:r>
            <a:r>
              <a:rPr sz="1800" dirty="0">
                <a:latin typeface="Times New Roman"/>
                <a:cs typeface="Times New Roman"/>
              </a:rPr>
              <a:t>of</a:t>
            </a:r>
            <a:r>
              <a:rPr sz="1800" spc="-20" dirty="0">
                <a:latin typeface="Times New Roman"/>
                <a:cs typeface="Times New Roman"/>
              </a:rPr>
              <a:t> </a:t>
            </a:r>
            <a:r>
              <a:rPr sz="1800" dirty="0">
                <a:latin typeface="Times New Roman"/>
                <a:cs typeface="Times New Roman"/>
              </a:rPr>
              <a:t>the</a:t>
            </a:r>
            <a:r>
              <a:rPr sz="1800" spc="-15" dirty="0">
                <a:latin typeface="Times New Roman"/>
                <a:cs typeface="Times New Roman"/>
              </a:rPr>
              <a:t> </a:t>
            </a:r>
            <a:r>
              <a:rPr sz="1800" spc="-10" dirty="0">
                <a:latin typeface="Times New Roman"/>
                <a:cs typeface="Times New Roman"/>
              </a:rPr>
              <a:t>consumers</a:t>
            </a:r>
            <a:endParaRPr sz="1800">
              <a:latin typeface="Times New Roman"/>
              <a:cs typeface="Times New Roman"/>
            </a:endParaRPr>
          </a:p>
          <a:p>
            <a:pPr marL="354965" indent="-342265">
              <a:lnSpc>
                <a:spcPct val="100000"/>
              </a:lnSpc>
              <a:spcBef>
                <a:spcPts val="400"/>
              </a:spcBef>
              <a:buClr>
                <a:srgbClr val="2CA1BE"/>
              </a:buClr>
              <a:buSzPct val="66666"/>
              <a:buAutoNum type="arabicPeriod"/>
              <a:tabLst>
                <a:tab pos="354965" algn="l"/>
              </a:tabLst>
            </a:pPr>
            <a:r>
              <a:rPr sz="1800" spc="-30" dirty="0">
                <a:latin typeface="Times New Roman"/>
                <a:cs typeface="Times New Roman"/>
              </a:rPr>
              <a:t>To</a:t>
            </a:r>
            <a:r>
              <a:rPr sz="1800" spc="-55" dirty="0">
                <a:latin typeface="Times New Roman"/>
                <a:cs typeface="Times New Roman"/>
              </a:rPr>
              <a:t> </a:t>
            </a:r>
            <a:r>
              <a:rPr sz="1800" dirty="0">
                <a:latin typeface="Times New Roman"/>
                <a:cs typeface="Times New Roman"/>
              </a:rPr>
              <a:t>educate</a:t>
            </a:r>
            <a:r>
              <a:rPr sz="1800" spc="-50" dirty="0">
                <a:latin typeface="Times New Roman"/>
                <a:cs typeface="Times New Roman"/>
              </a:rPr>
              <a:t> </a:t>
            </a:r>
            <a:r>
              <a:rPr sz="1800" dirty="0">
                <a:latin typeface="Times New Roman"/>
                <a:cs typeface="Times New Roman"/>
              </a:rPr>
              <a:t>&amp;</a:t>
            </a:r>
            <a:r>
              <a:rPr sz="1800" spc="-45" dirty="0">
                <a:latin typeface="Times New Roman"/>
                <a:cs typeface="Times New Roman"/>
              </a:rPr>
              <a:t> </a:t>
            </a:r>
            <a:r>
              <a:rPr sz="1800" dirty="0">
                <a:latin typeface="Times New Roman"/>
                <a:cs typeface="Times New Roman"/>
              </a:rPr>
              <a:t>protect</a:t>
            </a:r>
            <a:r>
              <a:rPr sz="1800" spc="-55" dirty="0">
                <a:latin typeface="Times New Roman"/>
                <a:cs typeface="Times New Roman"/>
              </a:rPr>
              <a:t> </a:t>
            </a:r>
            <a:r>
              <a:rPr sz="1800" spc="-20" dirty="0">
                <a:latin typeface="Times New Roman"/>
                <a:cs typeface="Times New Roman"/>
              </a:rPr>
              <a:t>them</a:t>
            </a:r>
            <a:endParaRPr sz="1800">
              <a:latin typeface="Times New Roman"/>
              <a:cs typeface="Times New Roman"/>
            </a:endParaRPr>
          </a:p>
          <a:p>
            <a:pPr marL="12700" marR="4045585">
              <a:lnSpc>
                <a:spcPts val="2570"/>
              </a:lnSpc>
              <a:spcBef>
                <a:spcPts val="140"/>
              </a:spcBef>
            </a:pPr>
            <a:r>
              <a:rPr sz="1800" dirty="0">
                <a:latin typeface="Times New Roman"/>
                <a:cs typeface="Times New Roman"/>
              </a:rPr>
              <a:t>This</a:t>
            </a:r>
            <a:r>
              <a:rPr sz="1800" spc="-40" dirty="0">
                <a:latin typeface="Times New Roman"/>
                <a:cs typeface="Times New Roman"/>
              </a:rPr>
              <a:t> </a:t>
            </a:r>
            <a:r>
              <a:rPr sz="1800" dirty="0">
                <a:latin typeface="Times New Roman"/>
                <a:cs typeface="Times New Roman"/>
              </a:rPr>
              <a:t>act</a:t>
            </a:r>
            <a:r>
              <a:rPr sz="1800" spc="-20" dirty="0">
                <a:latin typeface="Times New Roman"/>
                <a:cs typeface="Times New Roman"/>
              </a:rPr>
              <a:t> </a:t>
            </a:r>
            <a:r>
              <a:rPr sz="1800" dirty="0">
                <a:latin typeface="Times New Roman"/>
                <a:cs typeface="Times New Roman"/>
              </a:rPr>
              <a:t>provides</a:t>
            </a:r>
            <a:r>
              <a:rPr sz="1800" spc="-40" dirty="0">
                <a:latin typeface="Times New Roman"/>
                <a:cs typeface="Times New Roman"/>
              </a:rPr>
              <a:t> </a:t>
            </a:r>
            <a:r>
              <a:rPr sz="1800" dirty="0">
                <a:latin typeface="Times New Roman"/>
                <a:cs typeface="Times New Roman"/>
              </a:rPr>
              <a:t>for</a:t>
            </a:r>
            <a:r>
              <a:rPr sz="1800" spc="-20" dirty="0">
                <a:latin typeface="Times New Roman"/>
                <a:cs typeface="Times New Roman"/>
              </a:rPr>
              <a:t> </a:t>
            </a:r>
            <a:r>
              <a:rPr sz="1800" dirty="0">
                <a:latin typeface="Times New Roman"/>
                <a:cs typeface="Times New Roman"/>
              </a:rPr>
              <a:t>the</a:t>
            </a:r>
            <a:r>
              <a:rPr sz="1800" spc="-25" dirty="0">
                <a:latin typeface="Times New Roman"/>
                <a:cs typeface="Times New Roman"/>
              </a:rPr>
              <a:t> </a:t>
            </a:r>
            <a:r>
              <a:rPr sz="1800" dirty="0">
                <a:latin typeface="Times New Roman"/>
                <a:cs typeface="Times New Roman"/>
              </a:rPr>
              <a:t>following</a:t>
            </a:r>
            <a:r>
              <a:rPr sz="1800" spc="-30" dirty="0">
                <a:latin typeface="Times New Roman"/>
                <a:cs typeface="Times New Roman"/>
              </a:rPr>
              <a:t> </a:t>
            </a:r>
            <a:r>
              <a:rPr sz="1800" dirty="0">
                <a:latin typeface="Times New Roman"/>
                <a:cs typeface="Times New Roman"/>
              </a:rPr>
              <a:t>rights</a:t>
            </a:r>
            <a:r>
              <a:rPr sz="1800" spc="-40" dirty="0">
                <a:latin typeface="Times New Roman"/>
                <a:cs typeface="Times New Roman"/>
              </a:rPr>
              <a:t> </a:t>
            </a:r>
            <a:r>
              <a:rPr sz="1800" dirty="0">
                <a:latin typeface="Times New Roman"/>
                <a:cs typeface="Times New Roman"/>
              </a:rPr>
              <a:t>to</a:t>
            </a:r>
            <a:r>
              <a:rPr sz="1800" spc="-20" dirty="0">
                <a:latin typeface="Times New Roman"/>
                <a:cs typeface="Times New Roman"/>
              </a:rPr>
              <a:t> </a:t>
            </a:r>
            <a:r>
              <a:rPr sz="1800" dirty="0">
                <a:latin typeface="Times New Roman"/>
                <a:cs typeface="Times New Roman"/>
              </a:rPr>
              <a:t>the</a:t>
            </a:r>
            <a:r>
              <a:rPr sz="1800" spc="-25" dirty="0">
                <a:latin typeface="Times New Roman"/>
                <a:cs typeface="Times New Roman"/>
              </a:rPr>
              <a:t> </a:t>
            </a:r>
            <a:r>
              <a:rPr sz="1800" spc="-10" dirty="0">
                <a:latin typeface="Times New Roman"/>
                <a:cs typeface="Times New Roman"/>
              </a:rPr>
              <a:t>consumers </a:t>
            </a:r>
            <a:r>
              <a:rPr sz="1800" dirty="0">
                <a:latin typeface="Times New Roman"/>
                <a:cs typeface="Times New Roman"/>
              </a:rPr>
              <a:t>Right to </a:t>
            </a:r>
            <a:r>
              <a:rPr sz="1800" spc="-10" dirty="0">
                <a:latin typeface="Times New Roman"/>
                <a:cs typeface="Times New Roman"/>
              </a:rPr>
              <a:t>safety</a:t>
            </a:r>
            <a:endParaRPr sz="1800">
              <a:latin typeface="Times New Roman"/>
              <a:cs typeface="Times New Roman"/>
            </a:endParaRPr>
          </a:p>
          <a:p>
            <a:pPr marL="12700">
              <a:lnSpc>
                <a:spcPct val="100000"/>
              </a:lnSpc>
              <a:spcBef>
                <a:spcPts val="235"/>
              </a:spcBef>
            </a:pPr>
            <a:r>
              <a:rPr sz="1800" dirty="0">
                <a:latin typeface="Times New Roman"/>
                <a:cs typeface="Times New Roman"/>
              </a:rPr>
              <a:t>Right</a:t>
            </a:r>
            <a:r>
              <a:rPr sz="1800" spc="-10" dirty="0">
                <a:latin typeface="Times New Roman"/>
                <a:cs typeface="Times New Roman"/>
              </a:rPr>
              <a:t> </a:t>
            </a:r>
            <a:r>
              <a:rPr sz="1800" dirty="0">
                <a:latin typeface="Times New Roman"/>
                <a:cs typeface="Times New Roman"/>
              </a:rPr>
              <a:t>to</a:t>
            </a:r>
            <a:r>
              <a:rPr sz="1800" spc="-5" dirty="0">
                <a:latin typeface="Times New Roman"/>
                <a:cs typeface="Times New Roman"/>
              </a:rPr>
              <a:t> </a:t>
            </a:r>
            <a:r>
              <a:rPr sz="1800" dirty="0">
                <a:latin typeface="Times New Roman"/>
                <a:cs typeface="Times New Roman"/>
              </a:rPr>
              <a:t>be</a:t>
            </a:r>
            <a:r>
              <a:rPr sz="1800" spc="-5" dirty="0">
                <a:latin typeface="Times New Roman"/>
                <a:cs typeface="Times New Roman"/>
              </a:rPr>
              <a:t> </a:t>
            </a:r>
            <a:r>
              <a:rPr sz="1800" spc="-10" dirty="0">
                <a:latin typeface="Times New Roman"/>
                <a:cs typeface="Times New Roman"/>
              </a:rPr>
              <a:t>heard</a:t>
            </a:r>
            <a:endParaRPr sz="1800">
              <a:latin typeface="Times New Roman"/>
              <a:cs typeface="Times New Roman"/>
            </a:endParaRPr>
          </a:p>
        </p:txBody>
      </p:sp>
      <p:pic>
        <p:nvPicPr>
          <p:cNvPr id="3" name="object 3"/>
          <p:cNvPicPr/>
          <p:nvPr/>
        </p:nvPicPr>
        <p:blipFill>
          <a:blip r:embed="rId2" cstate="print"/>
          <a:stretch>
            <a:fillRect/>
          </a:stretch>
        </p:blipFill>
        <p:spPr>
          <a:xfrm>
            <a:off x="4549131" y="131008"/>
            <a:ext cx="3101357" cy="239378"/>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8468" y="-24520"/>
            <a:ext cx="4189095" cy="5878830"/>
          </a:xfrm>
          <a:prstGeom prst="rect">
            <a:avLst/>
          </a:prstGeom>
        </p:spPr>
        <p:txBody>
          <a:bodyPr vert="horz" wrap="square" lIns="0" tIns="62230" rIns="0" bIns="0" rtlCol="0">
            <a:spAutoFit/>
          </a:bodyPr>
          <a:lstStyle/>
          <a:p>
            <a:pPr marL="12700">
              <a:lnSpc>
                <a:spcPct val="100000"/>
              </a:lnSpc>
              <a:spcBef>
                <a:spcPts val="490"/>
              </a:spcBef>
            </a:pPr>
            <a:r>
              <a:rPr sz="1800" dirty="0">
                <a:latin typeface="Times New Roman"/>
                <a:cs typeface="Times New Roman"/>
              </a:rPr>
              <a:t>Right</a:t>
            </a:r>
            <a:r>
              <a:rPr sz="1800" spc="-10" dirty="0">
                <a:latin typeface="Times New Roman"/>
                <a:cs typeface="Times New Roman"/>
              </a:rPr>
              <a:t> </a:t>
            </a:r>
            <a:r>
              <a:rPr sz="1800" dirty="0">
                <a:latin typeface="Times New Roman"/>
                <a:cs typeface="Times New Roman"/>
              </a:rPr>
              <a:t>to</a:t>
            </a:r>
            <a:r>
              <a:rPr sz="1800" spc="-10" dirty="0">
                <a:latin typeface="Times New Roman"/>
                <a:cs typeface="Times New Roman"/>
              </a:rPr>
              <a:t> </a:t>
            </a:r>
            <a:r>
              <a:rPr sz="1800" dirty="0">
                <a:latin typeface="Times New Roman"/>
                <a:cs typeface="Times New Roman"/>
              </a:rPr>
              <a:t>consumer</a:t>
            </a:r>
            <a:r>
              <a:rPr sz="1800" spc="-5" dirty="0">
                <a:latin typeface="Times New Roman"/>
                <a:cs typeface="Times New Roman"/>
              </a:rPr>
              <a:t> </a:t>
            </a:r>
            <a:r>
              <a:rPr sz="1800" spc="-10" dirty="0">
                <a:latin typeface="Times New Roman"/>
                <a:cs typeface="Times New Roman"/>
              </a:rPr>
              <a:t>education</a:t>
            </a:r>
            <a:endParaRPr sz="1800">
              <a:latin typeface="Times New Roman"/>
              <a:cs typeface="Times New Roman"/>
            </a:endParaRPr>
          </a:p>
          <a:p>
            <a:pPr marL="12700">
              <a:lnSpc>
                <a:spcPct val="100000"/>
              </a:lnSpc>
              <a:spcBef>
                <a:spcPts val="400"/>
              </a:spcBef>
            </a:pPr>
            <a:r>
              <a:rPr sz="1800" dirty="0">
                <a:latin typeface="Times New Roman"/>
                <a:cs typeface="Times New Roman"/>
              </a:rPr>
              <a:t>Right</a:t>
            </a:r>
            <a:r>
              <a:rPr sz="1800" spc="-5" dirty="0">
                <a:latin typeface="Times New Roman"/>
                <a:cs typeface="Times New Roman"/>
              </a:rPr>
              <a:t> </a:t>
            </a:r>
            <a:r>
              <a:rPr sz="1800" dirty="0">
                <a:latin typeface="Times New Roman"/>
                <a:cs typeface="Times New Roman"/>
              </a:rPr>
              <a:t>to </a:t>
            </a:r>
            <a:r>
              <a:rPr sz="1800" spc="-10" dirty="0">
                <a:latin typeface="Times New Roman"/>
                <a:cs typeface="Times New Roman"/>
              </a:rPr>
              <a:t>choose</a:t>
            </a:r>
            <a:endParaRPr sz="1800">
              <a:latin typeface="Times New Roman"/>
              <a:cs typeface="Times New Roman"/>
            </a:endParaRPr>
          </a:p>
          <a:p>
            <a:pPr marL="12700">
              <a:lnSpc>
                <a:spcPct val="100000"/>
              </a:lnSpc>
              <a:spcBef>
                <a:spcPts val="409"/>
              </a:spcBef>
            </a:pPr>
            <a:r>
              <a:rPr sz="1800" dirty="0">
                <a:latin typeface="Times New Roman"/>
                <a:cs typeface="Times New Roman"/>
              </a:rPr>
              <a:t>Right</a:t>
            </a:r>
            <a:r>
              <a:rPr sz="1800" spc="-10" dirty="0">
                <a:latin typeface="Times New Roman"/>
                <a:cs typeface="Times New Roman"/>
              </a:rPr>
              <a:t> </a:t>
            </a:r>
            <a:r>
              <a:rPr sz="1800" dirty="0">
                <a:latin typeface="Times New Roman"/>
                <a:cs typeface="Times New Roman"/>
              </a:rPr>
              <a:t>to</a:t>
            </a:r>
            <a:r>
              <a:rPr sz="1800" spc="-5" dirty="0">
                <a:latin typeface="Times New Roman"/>
                <a:cs typeface="Times New Roman"/>
              </a:rPr>
              <a:t> </a:t>
            </a:r>
            <a:r>
              <a:rPr sz="1800" dirty="0">
                <a:latin typeface="Times New Roman"/>
                <a:cs typeface="Times New Roman"/>
              </a:rPr>
              <a:t>be</a:t>
            </a:r>
            <a:r>
              <a:rPr sz="1800" spc="-5" dirty="0">
                <a:latin typeface="Times New Roman"/>
                <a:cs typeface="Times New Roman"/>
              </a:rPr>
              <a:t> </a:t>
            </a:r>
            <a:r>
              <a:rPr sz="1800" spc="-10" dirty="0">
                <a:latin typeface="Times New Roman"/>
                <a:cs typeface="Times New Roman"/>
              </a:rPr>
              <a:t>informed</a:t>
            </a:r>
            <a:endParaRPr sz="1800">
              <a:latin typeface="Times New Roman"/>
              <a:cs typeface="Times New Roman"/>
            </a:endParaRPr>
          </a:p>
          <a:p>
            <a:pPr marL="12700">
              <a:lnSpc>
                <a:spcPct val="100000"/>
              </a:lnSpc>
              <a:spcBef>
                <a:spcPts val="395"/>
              </a:spcBef>
            </a:pPr>
            <a:r>
              <a:rPr sz="1800" b="1" u="sng" dirty="0">
                <a:uFill>
                  <a:solidFill>
                    <a:srgbClr val="000000"/>
                  </a:solidFill>
                </a:uFill>
                <a:latin typeface="Times New Roman"/>
                <a:cs typeface="Times New Roman"/>
              </a:rPr>
              <a:t>CONSUMER</a:t>
            </a:r>
            <a:r>
              <a:rPr sz="1800" b="1" u="sng" spc="-65" dirty="0">
                <a:uFill>
                  <a:solidFill>
                    <a:srgbClr val="000000"/>
                  </a:solidFill>
                </a:uFill>
                <a:latin typeface="Times New Roman"/>
                <a:cs typeface="Times New Roman"/>
              </a:rPr>
              <a:t> </a:t>
            </a:r>
            <a:r>
              <a:rPr sz="1800" b="1" u="sng" spc="-10" dirty="0">
                <a:uFill>
                  <a:solidFill>
                    <a:srgbClr val="000000"/>
                  </a:solidFill>
                </a:uFill>
                <a:latin typeface="Times New Roman"/>
                <a:cs typeface="Times New Roman"/>
              </a:rPr>
              <a:t>COMPLAINT</a:t>
            </a:r>
            <a:endParaRPr sz="1800">
              <a:latin typeface="Times New Roman"/>
              <a:cs typeface="Times New Roman"/>
            </a:endParaRPr>
          </a:p>
          <a:p>
            <a:pPr marL="12700">
              <a:lnSpc>
                <a:spcPct val="100000"/>
              </a:lnSpc>
              <a:spcBef>
                <a:spcPts val="395"/>
              </a:spcBef>
              <a:tabLst>
                <a:tab pos="268605" algn="l"/>
              </a:tabLst>
            </a:pPr>
            <a:r>
              <a:rPr sz="1200" spc="245" dirty="0">
                <a:solidFill>
                  <a:srgbClr val="2CA1BE"/>
                </a:solidFill>
                <a:latin typeface="Microsoft Sans Serif"/>
                <a:cs typeface="Microsoft Sans Serif"/>
              </a:rPr>
              <a:t>🞂</a:t>
            </a:r>
            <a:r>
              <a:rPr sz="1200" dirty="0">
                <a:solidFill>
                  <a:srgbClr val="2CA1BE"/>
                </a:solidFill>
                <a:latin typeface="Microsoft Sans Serif"/>
                <a:cs typeface="Microsoft Sans Serif"/>
              </a:rPr>
              <a:t>​	</a:t>
            </a:r>
            <a:r>
              <a:rPr sz="1800" spc="-25" dirty="0">
                <a:latin typeface="Times New Roman"/>
                <a:cs typeface="Times New Roman"/>
              </a:rPr>
              <a:t>UNFAIR</a:t>
            </a:r>
            <a:r>
              <a:rPr sz="1800" spc="-85" dirty="0">
                <a:latin typeface="Times New Roman"/>
                <a:cs typeface="Times New Roman"/>
              </a:rPr>
              <a:t> </a:t>
            </a:r>
            <a:r>
              <a:rPr sz="1800" dirty="0">
                <a:latin typeface="Times New Roman"/>
                <a:cs typeface="Times New Roman"/>
              </a:rPr>
              <a:t>TRADE</a:t>
            </a:r>
            <a:r>
              <a:rPr sz="1800" spc="-45" dirty="0">
                <a:latin typeface="Times New Roman"/>
                <a:cs typeface="Times New Roman"/>
              </a:rPr>
              <a:t> </a:t>
            </a:r>
            <a:r>
              <a:rPr sz="1800" spc="-10" dirty="0">
                <a:latin typeface="Times New Roman"/>
                <a:cs typeface="Times New Roman"/>
              </a:rPr>
              <a:t>PRACTICES</a:t>
            </a:r>
            <a:endParaRPr sz="1800">
              <a:latin typeface="Times New Roman"/>
              <a:cs typeface="Times New Roman"/>
            </a:endParaRPr>
          </a:p>
          <a:p>
            <a:pPr marL="12700">
              <a:lnSpc>
                <a:spcPct val="100000"/>
              </a:lnSpc>
              <a:spcBef>
                <a:spcPts val="409"/>
              </a:spcBef>
              <a:tabLst>
                <a:tab pos="268605" algn="l"/>
              </a:tabLst>
            </a:pPr>
            <a:r>
              <a:rPr sz="1200" spc="245" dirty="0">
                <a:solidFill>
                  <a:srgbClr val="2CA1BE"/>
                </a:solidFill>
                <a:latin typeface="Microsoft Sans Serif"/>
                <a:cs typeface="Microsoft Sans Serif"/>
              </a:rPr>
              <a:t>🞂</a:t>
            </a:r>
            <a:r>
              <a:rPr sz="1200" dirty="0">
                <a:solidFill>
                  <a:srgbClr val="2CA1BE"/>
                </a:solidFill>
                <a:latin typeface="Microsoft Sans Serif"/>
                <a:cs typeface="Microsoft Sans Serif"/>
              </a:rPr>
              <a:t>​	</a:t>
            </a:r>
            <a:r>
              <a:rPr sz="1800" dirty="0">
                <a:latin typeface="Times New Roman"/>
                <a:cs typeface="Times New Roman"/>
              </a:rPr>
              <a:t>DEFECTIVE</a:t>
            </a:r>
            <a:r>
              <a:rPr sz="1800" spc="-15" dirty="0">
                <a:latin typeface="Times New Roman"/>
                <a:cs typeface="Times New Roman"/>
              </a:rPr>
              <a:t> </a:t>
            </a:r>
            <a:r>
              <a:rPr sz="1800" spc="-20" dirty="0">
                <a:latin typeface="Times New Roman"/>
                <a:cs typeface="Times New Roman"/>
              </a:rPr>
              <a:t>GOODS</a:t>
            </a:r>
            <a:endParaRPr sz="1800">
              <a:latin typeface="Times New Roman"/>
              <a:cs typeface="Times New Roman"/>
            </a:endParaRPr>
          </a:p>
          <a:p>
            <a:pPr marL="12700">
              <a:lnSpc>
                <a:spcPct val="100000"/>
              </a:lnSpc>
              <a:spcBef>
                <a:spcPts val="395"/>
              </a:spcBef>
              <a:tabLst>
                <a:tab pos="268605" algn="l"/>
              </a:tabLst>
            </a:pPr>
            <a:r>
              <a:rPr sz="1200" spc="245" dirty="0">
                <a:solidFill>
                  <a:srgbClr val="2CA1BE"/>
                </a:solidFill>
                <a:latin typeface="Microsoft Sans Serif"/>
                <a:cs typeface="Microsoft Sans Serif"/>
              </a:rPr>
              <a:t>🞂</a:t>
            </a:r>
            <a:r>
              <a:rPr sz="1200" dirty="0">
                <a:solidFill>
                  <a:srgbClr val="2CA1BE"/>
                </a:solidFill>
                <a:latin typeface="Microsoft Sans Serif"/>
                <a:cs typeface="Microsoft Sans Serif"/>
              </a:rPr>
              <a:t>​	</a:t>
            </a:r>
            <a:r>
              <a:rPr sz="1800" spc="-10" dirty="0">
                <a:latin typeface="Times New Roman"/>
                <a:cs typeface="Times New Roman"/>
              </a:rPr>
              <a:t>DEFICIENT</a:t>
            </a:r>
            <a:r>
              <a:rPr sz="1800" spc="-40" dirty="0">
                <a:latin typeface="Times New Roman"/>
                <a:cs typeface="Times New Roman"/>
              </a:rPr>
              <a:t> </a:t>
            </a:r>
            <a:r>
              <a:rPr sz="1800" spc="-10" dirty="0">
                <a:latin typeface="Times New Roman"/>
                <a:cs typeface="Times New Roman"/>
              </a:rPr>
              <a:t>SERVICES</a:t>
            </a:r>
            <a:endParaRPr sz="1800">
              <a:latin typeface="Times New Roman"/>
              <a:cs typeface="Times New Roman"/>
            </a:endParaRPr>
          </a:p>
          <a:p>
            <a:pPr marL="12700">
              <a:lnSpc>
                <a:spcPct val="100000"/>
              </a:lnSpc>
              <a:spcBef>
                <a:spcPts val="400"/>
              </a:spcBef>
              <a:tabLst>
                <a:tab pos="268605" algn="l"/>
              </a:tabLst>
            </a:pPr>
            <a:r>
              <a:rPr sz="1200" spc="245" dirty="0">
                <a:solidFill>
                  <a:srgbClr val="2CA1BE"/>
                </a:solidFill>
                <a:latin typeface="Microsoft Sans Serif"/>
                <a:cs typeface="Microsoft Sans Serif"/>
              </a:rPr>
              <a:t>🞂</a:t>
            </a:r>
            <a:r>
              <a:rPr sz="1200" dirty="0">
                <a:solidFill>
                  <a:srgbClr val="2CA1BE"/>
                </a:solidFill>
                <a:latin typeface="Microsoft Sans Serif"/>
                <a:cs typeface="Microsoft Sans Serif"/>
              </a:rPr>
              <a:t>​	</a:t>
            </a:r>
            <a:r>
              <a:rPr sz="1800" spc="-10" dirty="0">
                <a:latin typeface="Times New Roman"/>
                <a:cs typeface="Times New Roman"/>
              </a:rPr>
              <a:t>FALSE</a:t>
            </a:r>
            <a:r>
              <a:rPr sz="1800" spc="-70" dirty="0">
                <a:latin typeface="Times New Roman"/>
                <a:cs typeface="Times New Roman"/>
              </a:rPr>
              <a:t> </a:t>
            </a:r>
            <a:r>
              <a:rPr sz="1800" dirty="0">
                <a:latin typeface="Times New Roman"/>
                <a:cs typeface="Times New Roman"/>
              </a:rPr>
              <a:t>BARGAIN</a:t>
            </a:r>
            <a:r>
              <a:rPr sz="1800" spc="-60" dirty="0">
                <a:latin typeface="Times New Roman"/>
                <a:cs typeface="Times New Roman"/>
              </a:rPr>
              <a:t> </a:t>
            </a:r>
            <a:r>
              <a:rPr sz="1800" spc="-10" dirty="0">
                <a:latin typeface="Times New Roman"/>
                <a:cs typeface="Times New Roman"/>
              </a:rPr>
              <a:t>PRICE</a:t>
            </a:r>
            <a:endParaRPr sz="1800">
              <a:latin typeface="Times New Roman"/>
              <a:cs typeface="Times New Roman"/>
            </a:endParaRPr>
          </a:p>
          <a:p>
            <a:pPr marL="12700">
              <a:lnSpc>
                <a:spcPct val="100000"/>
              </a:lnSpc>
              <a:spcBef>
                <a:spcPts val="405"/>
              </a:spcBef>
              <a:tabLst>
                <a:tab pos="268605" algn="l"/>
              </a:tabLst>
            </a:pPr>
            <a:r>
              <a:rPr sz="1200" spc="245" dirty="0">
                <a:solidFill>
                  <a:srgbClr val="2CA1BE"/>
                </a:solidFill>
                <a:latin typeface="Microsoft Sans Serif"/>
                <a:cs typeface="Microsoft Sans Serif"/>
              </a:rPr>
              <a:t>🞂</a:t>
            </a:r>
            <a:r>
              <a:rPr sz="1200" dirty="0">
                <a:solidFill>
                  <a:srgbClr val="2CA1BE"/>
                </a:solidFill>
                <a:latin typeface="Microsoft Sans Serif"/>
                <a:cs typeface="Microsoft Sans Serif"/>
              </a:rPr>
              <a:t>​	</a:t>
            </a:r>
            <a:r>
              <a:rPr sz="1800" spc="-10" dirty="0">
                <a:latin typeface="Times New Roman"/>
                <a:cs typeface="Times New Roman"/>
              </a:rPr>
              <a:t>NON-</a:t>
            </a:r>
            <a:r>
              <a:rPr sz="1800" dirty="0">
                <a:latin typeface="Times New Roman"/>
                <a:cs typeface="Times New Roman"/>
              </a:rPr>
              <a:t>COMPLIANCE OF</a:t>
            </a:r>
            <a:r>
              <a:rPr sz="1800" spc="-30" dirty="0">
                <a:latin typeface="Times New Roman"/>
                <a:cs typeface="Times New Roman"/>
              </a:rPr>
              <a:t> </a:t>
            </a:r>
            <a:r>
              <a:rPr sz="1800" spc="-10" dirty="0">
                <a:latin typeface="Times New Roman"/>
                <a:cs typeface="Times New Roman"/>
              </a:rPr>
              <a:t>STANDARDS</a:t>
            </a:r>
            <a:endParaRPr sz="1800">
              <a:latin typeface="Times New Roman"/>
              <a:cs typeface="Times New Roman"/>
            </a:endParaRPr>
          </a:p>
          <a:p>
            <a:pPr marL="12700">
              <a:lnSpc>
                <a:spcPct val="100000"/>
              </a:lnSpc>
              <a:spcBef>
                <a:spcPts val="395"/>
              </a:spcBef>
            </a:pPr>
            <a:r>
              <a:rPr sz="1800" b="1" dirty="0">
                <a:latin typeface="Times New Roman"/>
                <a:cs typeface="Times New Roman"/>
              </a:rPr>
              <a:t>WHERE</a:t>
            </a:r>
            <a:r>
              <a:rPr sz="1800" b="1" spc="-75" dirty="0">
                <a:latin typeface="Times New Roman"/>
                <a:cs typeface="Times New Roman"/>
              </a:rPr>
              <a:t> </a:t>
            </a:r>
            <a:r>
              <a:rPr sz="1800" b="1" dirty="0">
                <a:latin typeface="Times New Roman"/>
                <a:cs typeface="Times New Roman"/>
              </a:rPr>
              <a:t>TO</a:t>
            </a:r>
            <a:r>
              <a:rPr sz="1800" b="1" spc="-15" dirty="0">
                <a:latin typeface="Times New Roman"/>
                <a:cs typeface="Times New Roman"/>
              </a:rPr>
              <a:t> </a:t>
            </a:r>
            <a:r>
              <a:rPr sz="1800" b="1" dirty="0">
                <a:latin typeface="Times New Roman"/>
                <a:cs typeface="Times New Roman"/>
              </a:rPr>
              <a:t>GIVE</a:t>
            </a:r>
            <a:r>
              <a:rPr sz="1800" b="1" spc="-114" dirty="0">
                <a:latin typeface="Times New Roman"/>
                <a:cs typeface="Times New Roman"/>
              </a:rPr>
              <a:t> </a:t>
            </a:r>
            <a:r>
              <a:rPr sz="1800" b="1" dirty="0">
                <a:latin typeface="Times New Roman"/>
                <a:cs typeface="Times New Roman"/>
              </a:rPr>
              <a:t>A</a:t>
            </a:r>
            <a:r>
              <a:rPr sz="1800" b="1" spc="-110" dirty="0">
                <a:latin typeface="Times New Roman"/>
                <a:cs typeface="Times New Roman"/>
              </a:rPr>
              <a:t> </a:t>
            </a:r>
            <a:r>
              <a:rPr sz="1800" b="1" spc="-10" dirty="0">
                <a:latin typeface="Times New Roman"/>
                <a:cs typeface="Times New Roman"/>
              </a:rPr>
              <a:t>COMPLAINT</a:t>
            </a:r>
            <a:endParaRPr sz="1800">
              <a:latin typeface="Times New Roman"/>
              <a:cs typeface="Times New Roman"/>
            </a:endParaRPr>
          </a:p>
          <a:p>
            <a:pPr marL="12700">
              <a:lnSpc>
                <a:spcPct val="100000"/>
              </a:lnSpc>
              <a:spcBef>
                <a:spcPts val="400"/>
              </a:spcBef>
              <a:tabLst>
                <a:tab pos="268605" algn="l"/>
              </a:tabLst>
            </a:pPr>
            <a:r>
              <a:rPr sz="1200" spc="245" dirty="0">
                <a:solidFill>
                  <a:srgbClr val="2CA1BE"/>
                </a:solidFill>
                <a:latin typeface="Microsoft Sans Serif"/>
                <a:cs typeface="Microsoft Sans Serif"/>
              </a:rPr>
              <a:t>🞂</a:t>
            </a:r>
            <a:r>
              <a:rPr sz="1200" dirty="0">
                <a:solidFill>
                  <a:srgbClr val="2CA1BE"/>
                </a:solidFill>
                <a:latin typeface="Microsoft Sans Serif"/>
                <a:cs typeface="Microsoft Sans Serif"/>
              </a:rPr>
              <a:t>​	</a:t>
            </a:r>
            <a:r>
              <a:rPr sz="1800" dirty="0">
                <a:latin typeface="Times New Roman"/>
                <a:cs typeface="Times New Roman"/>
              </a:rPr>
              <a:t>DISTRICT</a:t>
            </a:r>
            <a:r>
              <a:rPr sz="1800" spc="-100" dirty="0">
                <a:latin typeface="Times New Roman"/>
                <a:cs typeface="Times New Roman"/>
              </a:rPr>
              <a:t> </a:t>
            </a:r>
            <a:r>
              <a:rPr sz="1800" spc="-20" dirty="0">
                <a:latin typeface="Times New Roman"/>
                <a:cs typeface="Times New Roman"/>
              </a:rPr>
              <a:t>FORUM</a:t>
            </a:r>
            <a:endParaRPr sz="1800">
              <a:latin typeface="Times New Roman"/>
              <a:cs typeface="Times New Roman"/>
            </a:endParaRPr>
          </a:p>
          <a:p>
            <a:pPr marL="12700">
              <a:lnSpc>
                <a:spcPct val="100000"/>
              </a:lnSpc>
              <a:spcBef>
                <a:spcPts val="409"/>
              </a:spcBef>
              <a:tabLst>
                <a:tab pos="268605" algn="l"/>
              </a:tabLst>
            </a:pPr>
            <a:r>
              <a:rPr sz="1200" spc="245" dirty="0">
                <a:solidFill>
                  <a:srgbClr val="2CA1BE"/>
                </a:solidFill>
                <a:latin typeface="Microsoft Sans Serif"/>
                <a:cs typeface="Microsoft Sans Serif"/>
              </a:rPr>
              <a:t>🞂</a:t>
            </a:r>
            <a:r>
              <a:rPr sz="1200" dirty="0">
                <a:solidFill>
                  <a:srgbClr val="2CA1BE"/>
                </a:solidFill>
                <a:latin typeface="Microsoft Sans Serif"/>
                <a:cs typeface="Microsoft Sans Serif"/>
              </a:rPr>
              <a:t>​	</a:t>
            </a:r>
            <a:r>
              <a:rPr sz="1800" spc="-75" dirty="0">
                <a:latin typeface="Times New Roman"/>
                <a:cs typeface="Times New Roman"/>
              </a:rPr>
              <a:t>STATE</a:t>
            </a:r>
            <a:r>
              <a:rPr sz="1800" spc="-20" dirty="0">
                <a:latin typeface="Times New Roman"/>
                <a:cs typeface="Times New Roman"/>
              </a:rPr>
              <a:t> </a:t>
            </a:r>
            <a:r>
              <a:rPr sz="1800" spc="-10" dirty="0">
                <a:latin typeface="Times New Roman"/>
                <a:cs typeface="Times New Roman"/>
              </a:rPr>
              <a:t>COMMISSION</a:t>
            </a:r>
            <a:endParaRPr sz="1800">
              <a:latin typeface="Times New Roman"/>
              <a:cs typeface="Times New Roman"/>
            </a:endParaRPr>
          </a:p>
          <a:p>
            <a:pPr marL="12700">
              <a:lnSpc>
                <a:spcPct val="100000"/>
              </a:lnSpc>
              <a:spcBef>
                <a:spcPts val="395"/>
              </a:spcBef>
              <a:tabLst>
                <a:tab pos="268605" algn="l"/>
              </a:tabLst>
            </a:pPr>
            <a:r>
              <a:rPr sz="1200" spc="245" dirty="0">
                <a:solidFill>
                  <a:srgbClr val="2CA1BE"/>
                </a:solidFill>
                <a:latin typeface="Microsoft Sans Serif"/>
                <a:cs typeface="Microsoft Sans Serif"/>
              </a:rPr>
              <a:t>🞂</a:t>
            </a:r>
            <a:r>
              <a:rPr sz="1200" dirty="0">
                <a:solidFill>
                  <a:srgbClr val="2CA1BE"/>
                </a:solidFill>
                <a:latin typeface="Microsoft Sans Serif"/>
                <a:cs typeface="Microsoft Sans Serif"/>
              </a:rPr>
              <a:t>​	</a:t>
            </a:r>
            <a:r>
              <a:rPr sz="1800" spc="-35" dirty="0">
                <a:latin typeface="Times New Roman"/>
                <a:cs typeface="Times New Roman"/>
              </a:rPr>
              <a:t>NATIONAL</a:t>
            </a:r>
            <a:r>
              <a:rPr sz="1800" spc="-70" dirty="0">
                <a:latin typeface="Times New Roman"/>
                <a:cs typeface="Times New Roman"/>
              </a:rPr>
              <a:t> </a:t>
            </a:r>
            <a:r>
              <a:rPr sz="1800" spc="-10" dirty="0">
                <a:latin typeface="Times New Roman"/>
                <a:cs typeface="Times New Roman"/>
              </a:rPr>
              <a:t>COMMISSION</a:t>
            </a:r>
            <a:endParaRPr sz="1800">
              <a:latin typeface="Times New Roman"/>
              <a:cs typeface="Times New Roman"/>
            </a:endParaRPr>
          </a:p>
          <a:p>
            <a:pPr marL="12700">
              <a:lnSpc>
                <a:spcPct val="100000"/>
              </a:lnSpc>
              <a:spcBef>
                <a:spcPts val="395"/>
              </a:spcBef>
            </a:pPr>
            <a:r>
              <a:rPr sz="1800" b="1" dirty="0">
                <a:latin typeface="Times New Roman"/>
                <a:cs typeface="Times New Roman"/>
              </a:rPr>
              <a:t>PROCEDURE</a:t>
            </a:r>
            <a:r>
              <a:rPr sz="1800" b="1" spc="-30" dirty="0">
                <a:latin typeface="Times New Roman"/>
                <a:cs typeface="Times New Roman"/>
              </a:rPr>
              <a:t> </a:t>
            </a:r>
            <a:r>
              <a:rPr sz="1800" b="1" dirty="0">
                <a:latin typeface="Times New Roman"/>
                <a:cs typeface="Times New Roman"/>
              </a:rPr>
              <a:t>OF</a:t>
            </a:r>
            <a:r>
              <a:rPr sz="1800" b="1" spc="-85" dirty="0">
                <a:latin typeface="Times New Roman"/>
                <a:cs typeface="Times New Roman"/>
              </a:rPr>
              <a:t> </a:t>
            </a:r>
            <a:r>
              <a:rPr sz="1800" b="1" dirty="0">
                <a:latin typeface="Times New Roman"/>
                <a:cs typeface="Times New Roman"/>
              </a:rPr>
              <a:t>FILING</a:t>
            </a:r>
            <a:r>
              <a:rPr sz="1800" b="1" spc="-10" dirty="0">
                <a:latin typeface="Times New Roman"/>
                <a:cs typeface="Times New Roman"/>
              </a:rPr>
              <a:t> COMPLAINT</a:t>
            </a:r>
            <a:endParaRPr sz="1800">
              <a:latin typeface="Times New Roman"/>
              <a:cs typeface="Times New Roman"/>
            </a:endParaRPr>
          </a:p>
          <a:p>
            <a:pPr marL="12700">
              <a:lnSpc>
                <a:spcPct val="100000"/>
              </a:lnSpc>
              <a:spcBef>
                <a:spcPts val="409"/>
              </a:spcBef>
              <a:tabLst>
                <a:tab pos="268605" algn="l"/>
              </a:tabLst>
            </a:pPr>
            <a:r>
              <a:rPr sz="1200" spc="245" dirty="0">
                <a:solidFill>
                  <a:srgbClr val="2CA1BE"/>
                </a:solidFill>
                <a:latin typeface="Microsoft Sans Serif"/>
                <a:cs typeface="Microsoft Sans Serif"/>
              </a:rPr>
              <a:t>🞂</a:t>
            </a:r>
            <a:r>
              <a:rPr sz="1200" dirty="0">
                <a:solidFill>
                  <a:srgbClr val="2CA1BE"/>
                </a:solidFill>
                <a:latin typeface="Microsoft Sans Serif"/>
                <a:cs typeface="Microsoft Sans Serif"/>
              </a:rPr>
              <a:t>​	</a:t>
            </a:r>
            <a:r>
              <a:rPr sz="1800" dirty="0">
                <a:latin typeface="Times New Roman"/>
                <a:cs typeface="Times New Roman"/>
              </a:rPr>
              <a:t>Notice</a:t>
            </a:r>
            <a:r>
              <a:rPr sz="1800" spc="-75" dirty="0">
                <a:latin typeface="Times New Roman"/>
                <a:cs typeface="Times New Roman"/>
              </a:rPr>
              <a:t> </a:t>
            </a:r>
            <a:r>
              <a:rPr sz="1800" spc="-45" dirty="0">
                <a:latin typeface="Times New Roman"/>
                <a:cs typeface="Times New Roman"/>
              </a:rPr>
              <a:t>To</a:t>
            </a:r>
            <a:r>
              <a:rPr sz="1800" spc="-50" dirty="0">
                <a:latin typeface="Times New Roman"/>
                <a:cs typeface="Times New Roman"/>
              </a:rPr>
              <a:t> </a:t>
            </a:r>
            <a:r>
              <a:rPr sz="1800" dirty="0">
                <a:latin typeface="Times New Roman"/>
                <a:cs typeface="Times New Roman"/>
              </a:rPr>
              <a:t>Opposite</a:t>
            </a:r>
            <a:r>
              <a:rPr sz="1800" spc="-30" dirty="0">
                <a:latin typeface="Times New Roman"/>
                <a:cs typeface="Times New Roman"/>
              </a:rPr>
              <a:t> </a:t>
            </a:r>
            <a:r>
              <a:rPr sz="1800" spc="-10" dirty="0">
                <a:latin typeface="Times New Roman"/>
                <a:cs typeface="Times New Roman"/>
              </a:rPr>
              <a:t>Party</a:t>
            </a:r>
            <a:endParaRPr sz="1800">
              <a:latin typeface="Times New Roman"/>
              <a:cs typeface="Times New Roman"/>
            </a:endParaRPr>
          </a:p>
          <a:p>
            <a:pPr marL="12700">
              <a:lnSpc>
                <a:spcPct val="100000"/>
              </a:lnSpc>
              <a:spcBef>
                <a:spcPts val="395"/>
              </a:spcBef>
              <a:tabLst>
                <a:tab pos="268605" algn="l"/>
              </a:tabLst>
            </a:pPr>
            <a:r>
              <a:rPr sz="1200" spc="245" dirty="0">
                <a:solidFill>
                  <a:srgbClr val="2CA1BE"/>
                </a:solidFill>
                <a:latin typeface="Microsoft Sans Serif"/>
                <a:cs typeface="Microsoft Sans Serif"/>
              </a:rPr>
              <a:t>🞂</a:t>
            </a:r>
            <a:r>
              <a:rPr sz="1200" dirty="0">
                <a:solidFill>
                  <a:srgbClr val="2CA1BE"/>
                </a:solidFill>
                <a:latin typeface="Microsoft Sans Serif"/>
                <a:cs typeface="Microsoft Sans Serif"/>
              </a:rPr>
              <a:t>​	</a:t>
            </a:r>
            <a:r>
              <a:rPr sz="1800" dirty="0">
                <a:latin typeface="Times New Roman"/>
                <a:cs typeface="Times New Roman"/>
              </a:rPr>
              <a:t>Prepare</a:t>
            </a:r>
            <a:r>
              <a:rPr sz="1800" spc="-75" dirty="0">
                <a:latin typeface="Times New Roman"/>
                <a:cs typeface="Times New Roman"/>
              </a:rPr>
              <a:t> </a:t>
            </a:r>
            <a:r>
              <a:rPr sz="1800" dirty="0">
                <a:latin typeface="Times New Roman"/>
                <a:cs typeface="Times New Roman"/>
              </a:rPr>
              <a:t>The</a:t>
            </a:r>
            <a:r>
              <a:rPr sz="1800" spc="-40" dirty="0">
                <a:latin typeface="Times New Roman"/>
                <a:cs typeface="Times New Roman"/>
              </a:rPr>
              <a:t> </a:t>
            </a:r>
            <a:r>
              <a:rPr sz="1800" dirty="0">
                <a:latin typeface="Times New Roman"/>
                <a:cs typeface="Times New Roman"/>
              </a:rPr>
              <a:t>Consumer</a:t>
            </a:r>
            <a:r>
              <a:rPr sz="1800" spc="-35" dirty="0">
                <a:latin typeface="Times New Roman"/>
                <a:cs typeface="Times New Roman"/>
              </a:rPr>
              <a:t> </a:t>
            </a:r>
            <a:r>
              <a:rPr sz="1800" spc="-10" dirty="0">
                <a:latin typeface="Times New Roman"/>
                <a:cs typeface="Times New Roman"/>
              </a:rPr>
              <a:t>Complaint</a:t>
            </a:r>
            <a:endParaRPr sz="1800">
              <a:latin typeface="Times New Roman"/>
              <a:cs typeface="Times New Roman"/>
            </a:endParaRPr>
          </a:p>
          <a:p>
            <a:pPr marL="12700">
              <a:lnSpc>
                <a:spcPct val="100000"/>
              </a:lnSpc>
              <a:spcBef>
                <a:spcPts val="400"/>
              </a:spcBef>
              <a:tabLst>
                <a:tab pos="268605" algn="l"/>
              </a:tabLst>
            </a:pPr>
            <a:r>
              <a:rPr sz="1200" spc="245" dirty="0">
                <a:solidFill>
                  <a:srgbClr val="2CA1BE"/>
                </a:solidFill>
                <a:latin typeface="Microsoft Sans Serif"/>
                <a:cs typeface="Microsoft Sans Serif"/>
              </a:rPr>
              <a:t>🞂</a:t>
            </a:r>
            <a:r>
              <a:rPr sz="1200" dirty="0">
                <a:solidFill>
                  <a:srgbClr val="2CA1BE"/>
                </a:solidFill>
                <a:latin typeface="Microsoft Sans Serif"/>
                <a:cs typeface="Microsoft Sans Serif"/>
              </a:rPr>
              <a:t>​	</a:t>
            </a:r>
            <a:r>
              <a:rPr sz="1800" dirty="0">
                <a:latin typeface="Times New Roman"/>
                <a:cs typeface="Times New Roman"/>
              </a:rPr>
              <a:t>Get</a:t>
            </a:r>
            <a:r>
              <a:rPr sz="1800" spc="-75" dirty="0">
                <a:latin typeface="Times New Roman"/>
                <a:cs typeface="Times New Roman"/>
              </a:rPr>
              <a:t> </a:t>
            </a:r>
            <a:r>
              <a:rPr sz="1800" dirty="0">
                <a:latin typeface="Times New Roman"/>
                <a:cs typeface="Times New Roman"/>
              </a:rPr>
              <a:t>The</a:t>
            </a:r>
            <a:r>
              <a:rPr sz="1800" spc="-20" dirty="0">
                <a:latin typeface="Times New Roman"/>
                <a:cs typeface="Times New Roman"/>
              </a:rPr>
              <a:t> </a:t>
            </a:r>
            <a:r>
              <a:rPr sz="1800" spc="-10" dirty="0">
                <a:latin typeface="Times New Roman"/>
                <a:cs typeface="Times New Roman"/>
              </a:rPr>
              <a:t>Complaint</a:t>
            </a:r>
            <a:r>
              <a:rPr sz="1800" spc="-100" dirty="0">
                <a:latin typeface="Times New Roman"/>
                <a:cs typeface="Times New Roman"/>
              </a:rPr>
              <a:t> </a:t>
            </a:r>
            <a:r>
              <a:rPr sz="1800" dirty="0">
                <a:latin typeface="Times New Roman"/>
                <a:cs typeface="Times New Roman"/>
              </a:rPr>
              <a:t>Affidavit</a:t>
            </a:r>
            <a:r>
              <a:rPr sz="1800" spc="-20" dirty="0">
                <a:latin typeface="Times New Roman"/>
                <a:cs typeface="Times New Roman"/>
              </a:rPr>
              <a:t> </a:t>
            </a:r>
            <a:r>
              <a:rPr sz="1800" spc="-10" dirty="0">
                <a:latin typeface="Times New Roman"/>
                <a:cs typeface="Times New Roman"/>
              </a:rPr>
              <a:t>Notarized</a:t>
            </a:r>
            <a:endParaRPr sz="1800">
              <a:latin typeface="Times New Roman"/>
              <a:cs typeface="Times New Roman"/>
            </a:endParaRPr>
          </a:p>
          <a:p>
            <a:pPr marL="12700">
              <a:lnSpc>
                <a:spcPct val="100000"/>
              </a:lnSpc>
              <a:spcBef>
                <a:spcPts val="405"/>
              </a:spcBef>
              <a:tabLst>
                <a:tab pos="268605" algn="l"/>
              </a:tabLst>
            </a:pPr>
            <a:r>
              <a:rPr sz="1200" spc="245" dirty="0">
                <a:solidFill>
                  <a:srgbClr val="2CA1BE"/>
                </a:solidFill>
                <a:latin typeface="Microsoft Sans Serif"/>
                <a:cs typeface="Microsoft Sans Serif"/>
              </a:rPr>
              <a:t>🞂</a:t>
            </a:r>
            <a:r>
              <a:rPr sz="1200" dirty="0">
                <a:solidFill>
                  <a:srgbClr val="2CA1BE"/>
                </a:solidFill>
                <a:latin typeface="Microsoft Sans Serif"/>
                <a:cs typeface="Microsoft Sans Serif"/>
              </a:rPr>
              <a:t>​	</a:t>
            </a:r>
            <a:r>
              <a:rPr sz="1800" dirty="0">
                <a:latin typeface="Times New Roman"/>
                <a:cs typeface="Times New Roman"/>
              </a:rPr>
              <a:t>Submit</a:t>
            </a:r>
            <a:r>
              <a:rPr sz="1800" spc="-40" dirty="0">
                <a:latin typeface="Times New Roman"/>
                <a:cs typeface="Times New Roman"/>
              </a:rPr>
              <a:t> </a:t>
            </a:r>
            <a:r>
              <a:rPr sz="1800" dirty="0">
                <a:latin typeface="Times New Roman"/>
                <a:cs typeface="Times New Roman"/>
              </a:rPr>
              <a:t>The</a:t>
            </a:r>
            <a:r>
              <a:rPr sz="1800" spc="-10" dirty="0">
                <a:latin typeface="Times New Roman"/>
                <a:cs typeface="Times New Roman"/>
              </a:rPr>
              <a:t> </a:t>
            </a:r>
            <a:r>
              <a:rPr sz="1800" dirty="0">
                <a:latin typeface="Times New Roman"/>
                <a:cs typeface="Times New Roman"/>
              </a:rPr>
              <a:t>Complaint</a:t>
            </a:r>
            <a:r>
              <a:rPr sz="1800" spc="-5" dirty="0">
                <a:latin typeface="Times New Roman"/>
                <a:cs typeface="Times New Roman"/>
              </a:rPr>
              <a:t> </a:t>
            </a:r>
            <a:r>
              <a:rPr sz="1800" dirty="0">
                <a:latin typeface="Times New Roman"/>
                <a:cs typeface="Times New Roman"/>
              </a:rPr>
              <a:t>Form</a:t>
            </a:r>
            <a:r>
              <a:rPr sz="1800" spc="-25" dirty="0">
                <a:latin typeface="Times New Roman"/>
                <a:cs typeface="Times New Roman"/>
              </a:rPr>
              <a:t> </a:t>
            </a:r>
            <a:r>
              <a:rPr sz="1800" dirty="0">
                <a:latin typeface="Times New Roman"/>
                <a:cs typeface="Times New Roman"/>
              </a:rPr>
              <a:t>&amp;</a:t>
            </a:r>
            <a:r>
              <a:rPr sz="1800" spc="-15" dirty="0">
                <a:latin typeface="Times New Roman"/>
                <a:cs typeface="Times New Roman"/>
              </a:rPr>
              <a:t> </a:t>
            </a:r>
            <a:r>
              <a:rPr sz="1800" dirty="0">
                <a:latin typeface="Times New Roman"/>
                <a:cs typeface="Times New Roman"/>
              </a:rPr>
              <a:t>Court</a:t>
            </a:r>
            <a:r>
              <a:rPr sz="1800" spc="-5" dirty="0">
                <a:latin typeface="Times New Roman"/>
                <a:cs typeface="Times New Roman"/>
              </a:rPr>
              <a:t> </a:t>
            </a:r>
            <a:r>
              <a:rPr sz="1800" spc="-25" dirty="0">
                <a:latin typeface="Times New Roman"/>
                <a:cs typeface="Times New Roman"/>
              </a:rPr>
              <a:t>Fee</a:t>
            </a:r>
            <a:endParaRPr sz="1800">
              <a:latin typeface="Times New Roman"/>
              <a:cs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8468" y="51643"/>
            <a:ext cx="11728450" cy="5878830"/>
          </a:xfrm>
          <a:prstGeom prst="rect">
            <a:avLst/>
          </a:prstGeom>
        </p:spPr>
        <p:txBody>
          <a:bodyPr vert="horz" wrap="square" lIns="0" tIns="34925" rIns="0" bIns="0" rtlCol="0">
            <a:spAutoFit/>
          </a:bodyPr>
          <a:lstStyle/>
          <a:p>
            <a:pPr marL="12700">
              <a:lnSpc>
                <a:spcPct val="100000"/>
              </a:lnSpc>
              <a:spcBef>
                <a:spcPts val="275"/>
              </a:spcBef>
              <a:tabLst>
                <a:tab pos="268605" algn="l"/>
              </a:tabLst>
            </a:pPr>
            <a:r>
              <a:rPr sz="1200" spc="245" dirty="0">
                <a:solidFill>
                  <a:srgbClr val="2CA1BE"/>
                </a:solidFill>
                <a:latin typeface="Microsoft Sans Serif"/>
                <a:cs typeface="Microsoft Sans Serif"/>
              </a:rPr>
              <a:t>🞂</a:t>
            </a:r>
            <a:r>
              <a:rPr sz="1200" dirty="0">
                <a:solidFill>
                  <a:srgbClr val="2CA1BE"/>
                </a:solidFill>
                <a:latin typeface="Microsoft Sans Serif"/>
                <a:cs typeface="Microsoft Sans Serif"/>
              </a:rPr>
              <a:t>​	</a:t>
            </a:r>
            <a:r>
              <a:rPr sz="1800" dirty="0">
                <a:latin typeface="Times New Roman"/>
                <a:cs typeface="Times New Roman"/>
              </a:rPr>
              <a:t>On</a:t>
            </a:r>
            <a:r>
              <a:rPr sz="1800" spc="-114" dirty="0">
                <a:latin typeface="Times New Roman"/>
                <a:cs typeface="Times New Roman"/>
              </a:rPr>
              <a:t> </a:t>
            </a:r>
            <a:r>
              <a:rPr sz="1800" dirty="0">
                <a:latin typeface="Times New Roman"/>
                <a:cs typeface="Times New Roman"/>
              </a:rPr>
              <a:t>Admission</a:t>
            </a:r>
            <a:r>
              <a:rPr sz="1800" spc="-25" dirty="0">
                <a:latin typeface="Times New Roman"/>
                <a:cs typeface="Times New Roman"/>
              </a:rPr>
              <a:t> </a:t>
            </a:r>
            <a:r>
              <a:rPr sz="1800" dirty="0">
                <a:latin typeface="Times New Roman"/>
                <a:cs typeface="Times New Roman"/>
              </a:rPr>
              <a:t>Hearing</a:t>
            </a:r>
            <a:r>
              <a:rPr sz="1800" spc="-30" dirty="0">
                <a:latin typeface="Times New Roman"/>
                <a:cs typeface="Times New Roman"/>
              </a:rPr>
              <a:t> </a:t>
            </a:r>
            <a:r>
              <a:rPr sz="1800" dirty="0">
                <a:latin typeface="Times New Roman"/>
                <a:cs typeface="Times New Roman"/>
              </a:rPr>
              <a:t>Case</a:t>
            </a:r>
            <a:r>
              <a:rPr sz="1800" spc="-25" dirty="0">
                <a:latin typeface="Times New Roman"/>
                <a:cs typeface="Times New Roman"/>
              </a:rPr>
              <a:t> </a:t>
            </a:r>
            <a:r>
              <a:rPr sz="1800" dirty="0">
                <a:latin typeface="Times New Roman"/>
                <a:cs typeface="Times New Roman"/>
              </a:rPr>
              <a:t>Fitness</a:t>
            </a:r>
            <a:r>
              <a:rPr sz="1800" spc="-30" dirty="0">
                <a:latin typeface="Times New Roman"/>
                <a:cs typeface="Times New Roman"/>
              </a:rPr>
              <a:t> </a:t>
            </a:r>
            <a:r>
              <a:rPr sz="1800" dirty="0">
                <a:latin typeface="Times New Roman"/>
                <a:cs typeface="Times New Roman"/>
              </a:rPr>
              <a:t>Is</a:t>
            </a:r>
            <a:r>
              <a:rPr sz="1800" spc="-35" dirty="0">
                <a:latin typeface="Times New Roman"/>
                <a:cs typeface="Times New Roman"/>
              </a:rPr>
              <a:t> </a:t>
            </a:r>
            <a:r>
              <a:rPr sz="1800" spc="-10" dirty="0">
                <a:latin typeface="Times New Roman"/>
                <a:cs typeface="Times New Roman"/>
              </a:rPr>
              <a:t>Decided</a:t>
            </a:r>
            <a:endParaRPr sz="1800">
              <a:latin typeface="Times New Roman"/>
              <a:cs typeface="Times New Roman"/>
            </a:endParaRPr>
          </a:p>
          <a:p>
            <a:pPr marL="12700">
              <a:lnSpc>
                <a:spcPct val="100000"/>
              </a:lnSpc>
              <a:spcBef>
                <a:spcPts val="180"/>
              </a:spcBef>
              <a:tabLst>
                <a:tab pos="268605" algn="l"/>
              </a:tabLst>
            </a:pPr>
            <a:r>
              <a:rPr sz="1200" spc="245" dirty="0">
                <a:solidFill>
                  <a:srgbClr val="2CA1BE"/>
                </a:solidFill>
                <a:latin typeface="Microsoft Sans Serif"/>
                <a:cs typeface="Microsoft Sans Serif"/>
              </a:rPr>
              <a:t>🞂</a:t>
            </a:r>
            <a:r>
              <a:rPr sz="1200" dirty="0">
                <a:solidFill>
                  <a:srgbClr val="2CA1BE"/>
                </a:solidFill>
                <a:latin typeface="Microsoft Sans Serif"/>
                <a:cs typeface="Microsoft Sans Serif"/>
              </a:rPr>
              <a:t>​	</a:t>
            </a:r>
            <a:r>
              <a:rPr sz="1800" dirty="0">
                <a:latin typeface="Times New Roman"/>
                <a:cs typeface="Times New Roman"/>
              </a:rPr>
              <a:t>Court</a:t>
            </a:r>
            <a:r>
              <a:rPr sz="1800" spc="-35" dirty="0">
                <a:latin typeface="Times New Roman"/>
                <a:cs typeface="Times New Roman"/>
              </a:rPr>
              <a:t> </a:t>
            </a:r>
            <a:r>
              <a:rPr sz="1800" dirty="0">
                <a:latin typeface="Times New Roman"/>
                <a:cs typeface="Times New Roman"/>
              </a:rPr>
              <a:t>Sends</a:t>
            </a:r>
            <a:r>
              <a:rPr sz="1800" spc="-20" dirty="0">
                <a:latin typeface="Times New Roman"/>
                <a:cs typeface="Times New Roman"/>
              </a:rPr>
              <a:t> </a:t>
            </a:r>
            <a:r>
              <a:rPr sz="1800" dirty="0">
                <a:latin typeface="Times New Roman"/>
                <a:cs typeface="Times New Roman"/>
              </a:rPr>
              <a:t>Complaint</a:t>
            </a:r>
            <a:r>
              <a:rPr sz="1800" spc="-25" dirty="0">
                <a:latin typeface="Times New Roman"/>
                <a:cs typeface="Times New Roman"/>
              </a:rPr>
              <a:t> </a:t>
            </a:r>
            <a:r>
              <a:rPr sz="1800" dirty="0">
                <a:latin typeface="Times New Roman"/>
                <a:cs typeface="Times New Roman"/>
              </a:rPr>
              <a:t>Copy</a:t>
            </a:r>
            <a:r>
              <a:rPr sz="1800" spc="-55" dirty="0">
                <a:latin typeface="Times New Roman"/>
                <a:cs typeface="Times New Roman"/>
              </a:rPr>
              <a:t> </a:t>
            </a:r>
            <a:r>
              <a:rPr sz="1800" spc="-30" dirty="0">
                <a:latin typeface="Times New Roman"/>
                <a:cs typeface="Times New Roman"/>
              </a:rPr>
              <a:t>To</a:t>
            </a:r>
            <a:r>
              <a:rPr sz="1800" spc="-40" dirty="0">
                <a:latin typeface="Times New Roman"/>
                <a:cs typeface="Times New Roman"/>
              </a:rPr>
              <a:t> </a:t>
            </a:r>
            <a:r>
              <a:rPr sz="1800" dirty="0">
                <a:latin typeface="Times New Roman"/>
                <a:cs typeface="Times New Roman"/>
              </a:rPr>
              <a:t>Opposite</a:t>
            </a:r>
            <a:r>
              <a:rPr sz="1800" spc="-20" dirty="0">
                <a:latin typeface="Times New Roman"/>
                <a:cs typeface="Times New Roman"/>
              </a:rPr>
              <a:t> </a:t>
            </a:r>
            <a:r>
              <a:rPr sz="1800" dirty="0">
                <a:latin typeface="Times New Roman"/>
                <a:cs typeface="Times New Roman"/>
              </a:rPr>
              <a:t>Party</a:t>
            </a:r>
            <a:r>
              <a:rPr sz="1800" spc="-30" dirty="0">
                <a:latin typeface="Times New Roman"/>
                <a:cs typeface="Times New Roman"/>
              </a:rPr>
              <a:t> </a:t>
            </a:r>
            <a:r>
              <a:rPr sz="1800" dirty="0">
                <a:latin typeface="Times New Roman"/>
                <a:cs typeface="Times New Roman"/>
              </a:rPr>
              <a:t>Seeking</a:t>
            </a:r>
            <a:r>
              <a:rPr sz="1800" spc="-35" dirty="0">
                <a:latin typeface="Times New Roman"/>
                <a:cs typeface="Times New Roman"/>
              </a:rPr>
              <a:t> </a:t>
            </a:r>
            <a:r>
              <a:rPr sz="1800" dirty="0">
                <a:latin typeface="Times New Roman"/>
                <a:cs typeface="Times New Roman"/>
              </a:rPr>
              <a:t>Reply</a:t>
            </a:r>
            <a:r>
              <a:rPr sz="1800" spc="-65" dirty="0">
                <a:latin typeface="Times New Roman"/>
                <a:cs typeface="Times New Roman"/>
              </a:rPr>
              <a:t> </a:t>
            </a:r>
            <a:r>
              <a:rPr sz="1800" dirty="0">
                <a:latin typeface="Times New Roman"/>
                <a:cs typeface="Times New Roman"/>
              </a:rPr>
              <a:t>Within</a:t>
            </a:r>
            <a:r>
              <a:rPr sz="1800" spc="-25" dirty="0">
                <a:latin typeface="Times New Roman"/>
                <a:cs typeface="Times New Roman"/>
              </a:rPr>
              <a:t> </a:t>
            </a:r>
            <a:r>
              <a:rPr sz="1800" dirty="0">
                <a:latin typeface="Times New Roman"/>
                <a:cs typeface="Times New Roman"/>
              </a:rPr>
              <a:t>30</a:t>
            </a:r>
            <a:r>
              <a:rPr sz="1800" spc="-30" dirty="0">
                <a:latin typeface="Times New Roman"/>
                <a:cs typeface="Times New Roman"/>
              </a:rPr>
              <a:t> </a:t>
            </a:r>
            <a:r>
              <a:rPr sz="1800" spc="-20" dirty="0">
                <a:latin typeface="Times New Roman"/>
                <a:cs typeface="Times New Roman"/>
              </a:rPr>
              <a:t>Days</a:t>
            </a:r>
            <a:endParaRPr sz="1800">
              <a:latin typeface="Times New Roman"/>
              <a:cs typeface="Times New Roman"/>
            </a:endParaRPr>
          </a:p>
          <a:p>
            <a:pPr marL="12700">
              <a:lnSpc>
                <a:spcPct val="100000"/>
              </a:lnSpc>
              <a:spcBef>
                <a:spcPts val="195"/>
              </a:spcBef>
              <a:tabLst>
                <a:tab pos="268605" algn="l"/>
              </a:tabLst>
            </a:pPr>
            <a:r>
              <a:rPr sz="1200" spc="245" dirty="0">
                <a:solidFill>
                  <a:srgbClr val="2CA1BE"/>
                </a:solidFill>
                <a:latin typeface="Microsoft Sans Serif"/>
                <a:cs typeface="Microsoft Sans Serif"/>
              </a:rPr>
              <a:t>🞂</a:t>
            </a:r>
            <a:r>
              <a:rPr sz="1200" dirty="0">
                <a:solidFill>
                  <a:srgbClr val="2CA1BE"/>
                </a:solidFill>
                <a:latin typeface="Microsoft Sans Serif"/>
                <a:cs typeface="Microsoft Sans Serif"/>
              </a:rPr>
              <a:t>​	</a:t>
            </a:r>
            <a:r>
              <a:rPr sz="1800" dirty="0">
                <a:latin typeface="Times New Roman"/>
                <a:cs typeface="Times New Roman"/>
              </a:rPr>
              <a:t>The</a:t>
            </a:r>
            <a:r>
              <a:rPr sz="1800" spc="-40" dirty="0">
                <a:latin typeface="Times New Roman"/>
                <a:cs typeface="Times New Roman"/>
              </a:rPr>
              <a:t> </a:t>
            </a:r>
            <a:r>
              <a:rPr sz="1800" dirty="0">
                <a:latin typeface="Times New Roman"/>
                <a:cs typeface="Times New Roman"/>
              </a:rPr>
              <a:t>Forum</a:t>
            </a:r>
            <a:r>
              <a:rPr sz="1800" spc="-25" dirty="0">
                <a:latin typeface="Times New Roman"/>
                <a:cs typeface="Times New Roman"/>
              </a:rPr>
              <a:t> </a:t>
            </a:r>
            <a:r>
              <a:rPr sz="1800" dirty="0">
                <a:latin typeface="Times New Roman"/>
                <a:cs typeface="Times New Roman"/>
              </a:rPr>
              <a:t>Send</a:t>
            </a:r>
            <a:r>
              <a:rPr sz="1800" spc="-15" dirty="0">
                <a:latin typeface="Times New Roman"/>
                <a:cs typeface="Times New Roman"/>
              </a:rPr>
              <a:t> </a:t>
            </a:r>
            <a:r>
              <a:rPr sz="1800" dirty="0">
                <a:latin typeface="Times New Roman"/>
                <a:cs typeface="Times New Roman"/>
              </a:rPr>
              <a:t>It</a:t>
            </a:r>
            <a:r>
              <a:rPr sz="1800" spc="-55" dirty="0">
                <a:latin typeface="Times New Roman"/>
                <a:cs typeface="Times New Roman"/>
              </a:rPr>
              <a:t> </a:t>
            </a:r>
            <a:r>
              <a:rPr sz="1800" spc="-65" dirty="0">
                <a:latin typeface="Times New Roman"/>
                <a:cs typeface="Times New Roman"/>
              </a:rPr>
              <a:t>To</a:t>
            </a:r>
            <a:r>
              <a:rPr sz="1800" spc="-45" dirty="0">
                <a:latin typeface="Times New Roman"/>
                <a:cs typeface="Times New Roman"/>
              </a:rPr>
              <a:t> </a:t>
            </a:r>
            <a:r>
              <a:rPr sz="1800" dirty="0">
                <a:latin typeface="Times New Roman"/>
                <a:cs typeface="Times New Roman"/>
              </a:rPr>
              <a:t>The</a:t>
            </a:r>
            <a:r>
              <a:rPr sz="1800" spc="-15" dirty="0">
                <a:latin typeface="Times New Roman"/>
                <a:cs typeface="Times New Roman"/>
              </a:rPr>
              <a:t> </a:t>
            </a:r>
            <a:r>
              <a:rPr sz="1800" spc="-10" dirty="0">
                <a:latin typeface="Times New Roman"/>
                <a:cs typeface="Times New Roman"/>
              </a:rPr>
              <a:t>Laboratory</a:t>
            </a:r>
            <a:r>
              <a:rPr sz="1800" spc="-55" dirty="0">
                <a:latin typeface="Times New Roman"/>
                <a:cs typeface="Times New Roman"/>
              </a:rPr>
              <a:t> </a:t>
            </a:r>
            <a:r>
              <a:rPr sz="1800" spc="-45" dirty="0">
                <a:latin typeface="Times New Roman"/>
                <a:cs typeface="Times New Roman"/>
              </a:rPr>
              <a:t>To</a:t>
            </a:r>
            <a:r>
              <a:rPr sz="1800" spc="-35" dirty="0">
                <a:latin typeface="Times New Roman"/>
                <a:cs typeface="Times New Roman"/>
              </a:rPr>
              <a:t> </a:t>
            </a:r>
            <a:r>
              <a:rPr sz="1800" dirty="0">
                <a:latin typeface="Times New Roman"/>
                <a:cs typeface="Times New Roman"/>
              </a:rPr>
              <a:t>Find</a:t>
            </a:r>
            <a:r>
              <a:rPr sz="1800" spc="-15" dirty="0">
                <a:latin typeface="Times New Roman"/>
                <a:cs typeface="Times New Roman"/>
              </a:rPr>
              <a:t> </a:t>
            </a:r>
            <a:r>
              <a:rPr sz="1800" dirty="0">
                <a:latin typeface="Times New Roman"/>
                <a:cs typeface="Times New Roman"/>
              </a:rPr>
              <a:t>Out</a:t>
            </a:r>
            <a:r>
              <a:rPr sz="1800" spc="-45" dirty="0">
                <a:latin typeface="Times New Roman"/>
                <a:cs typeface="Times New Roman"/>
              </a:rPr>
              <a:t> </a:t>
            </a:r>
            <a:r>
              <a:rPr sz="1800" dirty="0">
                <a:latin typeface="Times New Roman"/>
                <a:cs typeface="Times New Roman"/>
              </a:rPr>
              <a:t>Whether</a:t>
            </a:r>
            <a:r>
              <a:rPr sz="1800" spc="-55" dirty="0">
                <a:latin typeface="Times New Roman"/>
                <a:cs typeface="Times New Roman"/>
              </a:rPr>
              <a:t> </a:t>
            </a:r>
            <a:r>
              <a:rPr sz="1800" dirty="0">
                <a:latin typeface="Times New Roman"/>
                <a:cs typeface="Times New Roman"/>
              </a:rPr>
              <a:t>There</a:t>
            </a:r>
            <a:r>
              <a:rPr sz="1800" spc="-15" dirty="0">
                <a:latin typeface="Times New Roman"/>
                <a:cs typeface="Times New Roman"/>
              </a:rPr>
              <a:t> </a:t>
            </a:r>
            <a:r>
              <a:rPr sz="1800" dirty="0">
                <a:latin typeface="Times New Roman"/>
                <a:cs typeface="Times New Roman"/>
              </a:rPr>
              <a:t>Is</a:t>
            </a:r>
            <a:r>
              <a:rPr sz="1800" spc="-110" dirty="0">
                <a:latin typeface="Times New Roman"/>
                <a:cs typeface="Times New Roman"/>
              </a:rPr>
              <a:t> </a:t>
            </a:r>
            <a:r>
              <a:rPr sz="1800" dirty="0">
                <a:latin typeface="Times New Roman"/>
                <a:cs typeface="Times New Roman"/>
              </a:rPr>
              <a:t>Any</a:t>
            </a:r>
            <a:r>
              <a:rPr sz="1800" spc="-15" dirty="0">
                <a:latin typeface="Times New Roman"/>
                <a:cs typeface="Times New Roman"/>
              </a:rPr>
              <a:t> </a:t>
            </a:r>
            <a:r>
              <a:rPr sz="1800" dirty="0">
                <a:latin typeface="Times New Roman"/>
                <a:cs typeface="Times New Roman"/>
              </a:rPr>
              <a:t>Defect</a:t>
            </a:r>
            <a:r>
              <a:rPr sz="1800" spc="-30" dirty="0">
                <a:latin typeface="Times New Roman"/>
                <a:cs typeface="Times New Roman"/>
              </a:rPr>
              <a:t> </a:t>
            </a:r>
            <a:r>
              <a:rPr sz="1800" dirty="0">
                <a:latin typeface="Times New Roman"/>
                <a:cs typeface="Times New Roman"/>
              </a:rPr>
              <a:t>Or</a:t>
            </a:r>
            <a:r>
              <a:rPr sz="1800" spc="-15" dirty="0">
                <a:latin typeface="Times New Roman"/>
                <a:cs typeface="Times New Roman"/>
              </a:rPr>
              <a:t> </a:t>
            </a:r>
            <a:r>
              <a:rPr sz="1800" dirty="0">
                <a:latin typeface="Times New Roman"/>
                <a:cs typeface="Times New Roman"/>
              </a:rPr>
              <a:t>Not</a:t>
            </a:r>
            <a:r>
              <a:rPr sz="1800" spc="-10" dirty="0">
                <a:latin typeface="Times New Roman"/>
                <a:cs typeface="Times New Roman"/>
              </a:rPr>
              <a:t> </a:t>
            </a:r>
            <a:r>
              <a:rPr sz="1800" spc="-50" dirty="0">
                <a:latin typeface="Times New Roman"/>
                <a:cs typeface="Times New Roman"/>
              </a:rPr>
              <a:t>?</a:t>
            </a:r>
            <a:endParaRPr sz="1800">
              <a:latin typeface="Times New Roman"/>
              <a:cs typeface="Times New Roman"/>
            </a:endParaRPr>
          </a:p>
          <a:p>
            <a:pPr marL="12700">
              <a:lnSpc>
                <a:spcPct val="100000"/>
              </a:lnSpc>
              <a:spcBef>
                <a:spcPts val="180"/>
              </a:spcBef>
              <a:tabLst>
                <a:tab pos="268605" algn="l"/>
              </a:tabLst>
            </a:pPr>
            <a:r>
              <a:rPr sz="1200" spc="245" dirty="0">
                <a:solidFill>
                  <a:srgbClr val="2CA1BE"/>
                </a:solidFill>
                <a:latin typeface="Microsoft Sans Serif"/>
                <a:cs typeface="Microsoft Sans Serif"/>
              </a:rPr>
              <a:t>🞂</a:t>
            </a:r>
            <a:r>
              <a:rPr sz="1200" dirty="0">
                <a:solidFill>
                  <a:srgbClr val="2CA1BE"/>
                </a:solidFill>
                <a:latin typeface="Microsoft Sans Serif"/>
                <a:cs typeface="Microsoft Sans Serif"/>
              </a:rPr>
              <a:t>​	</a:t>
            </a:r>
            <a:r>
              <a:rPr sz="1800" dirty="0">
                <a:latin typeface="Times New Roman"/>
                <a:cs typeface="Times New Roman"/>
              </a:rPr>
              <a:t>The</a:t>
            </a:r>
            <a:r>
              <a:rPr sz="1800" spc="-35" dirty="0">
                <a:latin typeface="Times New Roman"/>
                <a:cs typeface="Times New Roman"/>
              </a:rPr>
              <a:t> </a:t>
            </a:r>
            <a:r>
              <a:rPr sz="1800" dirty="0">
                <a:latin typeface="Times New Roman"/>
                <a:cs typeface="Times New Roman"/>
              </a:rPr>
              <a:t>Hearings</a:t>
            </a:r>
            <a:r>
              <a:rPr sz="1800" spc="-75" dirty="0">
                <a:latin typeface="Times New Roman"/>
                <a:cs typeface="Times New Roman"/>
              </a:rPr>
              <a:t> </a:t>
            </a:r>
            <a:r>
              <a:rPr sz="1800" dirty="0">
                <a:latin typeface="Times New Roman"/>
                <a:cs typeface="Times New Roman"/>
              </a:rPr>
              <a:t>Will</a:t>
            </a:r>
            <a:r>
              <a:rPr sz="1800" spc="-30" dirty="0">
                <a:latin typeface="Times New Roman"/>
                <a:cs typeface="Times New Roman"/>
              </a:rPr>
              <a:t> </a:t>
            </a:r>
            <a:r>
              <a:rPr sz="1800" dirty="0">
                <a:latin typeface="Times New Roman"/>
                <a:cs typeface="Times New Roman"/>
              </a:rPr>
              <a:t>Continue</a:t>
            </a:r>
            <a:r>
              <a:rPr sz="1800" spc="-65" dirty="0">
                <a:latin typeface="Times New Roman"/>
                <a:cs typeface="Times New Roman"/>
              </a:rPr>
              <a:t> </a:t>
            </a:r>
            <a:r>
              <a:rPr sz="1800" spc="-10" dirty="0">
                <a:latin typeface="Times New Roman"/>
                <a:cs typeface="Times New Roman"/>
              </a:rPr>
              <a:t>Till</a:t>
            </a:r>
            <a:r>
              <a:rPr sz="1800" spc="-85" dirty="0">
                <a:latin typeface="Times New Roman"/>
                <a:cs typeface="Times New Roman"/>
              </a:rPr>
              <a:t> </a:t>
            </a:r>
            <a:r>
              <a:rPr sz="1800" dirty="0">
                <a:latin typeface="Times New Roman"/>
                <a:cs typeface="Times New Roman"/>
              </a:rPr>
              <a:t>The</a:t>
            </a:r>
            <a:r>
              <a:rPr sz="1800" spc="-30" dirty="0">
                <a:latin typeface="Times New Roman"/>
                <a:cs typeface="Times New Roman"/>
              </a:rPr>
              <a:t> </a:t>
            </a:r>
            <a:r>
              <a:rPr sz="1800" dirty="0">
                <a:latin typeface="Times New Roman"/>
                <a:cs typeface="Times New Roman"/>
              </a:rPr>
              <a:t>Matter</a:t>
            </a:r>
            <a:r>
              <a:rPr sz="1800" spc="-30" dirty="0">
                <a:latin typeface="Times New Roman"/>
                <a:cs typeface="Times New Roman"/>
              </a:rPr>
              <a:t> </a:t>
            </a:r>
            <a:r>
              <a:rPr sz="1800" dirty="0">
                <a:latin typeface="Times New Roman"/>
                <a:cs typeface="Times New Roman"/>
              </a:rPr>
              <a:t>Is</a:t>
            </a:r>
            <a:r>
              <a:rPr sz="1800" spc="-35" dirty="0">
                <a:latin typeface="Times New Roman"/>
                <a:cs typeface="Times New Roman"/>
              </a:rPr>
              <a:t> </a:t>
            </a:r>
            <a:r>
              <a:rPr sz="1800" spc="-10" dirty="0">
                <a:latin typeface="Times New Roman"/>
                <a:cs typeface="Times New Roman"/>
              </a:rPr>
              <a:t>Decided</a:t>
            </a:r>
            <a:endParaRPr sz="1800">
              <a:latin typeface="Times New Roman"/>
              <a:cs typeface="Times New Roman"/>
            </a:endParaRPr>
          </a:p>
          <a:p>
            <a:pPr marL="12700">
              <a:lnSpc>
                <a:spcPct val="100000"/>
              </a:lnSpc>
              <a:spcBef>
                <a:spcPts val="180"/>
              </a:spcBef>
              <a:tabLst>
                <a:tab pos="268605" algn="l"/>
              </a:tabLst>
            </a:pPr>
            <a:r>
              <a:rPr sz="1200" spc="245" dirty="0">
                <a:solidFill>
                  <a:srgbClr val="2CA1BE"/>
                </a:solidFill>
                <a:latin typeface="Microsoft Sans Serif"/>
                <a:cs typeface="Microsoft Sans Serif"/>
              </a:rPr>
              <a:t>🞂</a:t>
            </a:r>
            <a:r>
              <a:rPr sz="1200" dirty="0">
                <a:solidFill>
                  <a:srgbClr val="2CA1BE"/>
                </a:solidFill>
                <a:latin typeface="Microsoft Sans Serif"/>
                <a:cs typeface="Microsoft Sans Serif"/>
              </a:rPr>
              <a:t>​	</a:t>
            </a:r>
            <a:r>
              <a:rPr sz="1800" dirty="0">
                <a:latin typeface="Times New Roman"/>
                <a:cs typeface="Times New Roman"/>
              </a:rPr>
              <a:t>The</a:t>
            </a:r>
            <a:r>
              <a:rPr sz="1800" spc="-30" dirty="0">
                <a:latin typeface="Times New Roman"/>
                <a:cs typeface="Times New Roman"/>
              </a:rPr>
              <a:t> </a:t>
            </a:r>
            <a:r>
              <a:rPr sz="1800" dirty="0">
                <a:latin typeface="Times New Roman"/>
                <a:cs typeface="Times New Roman"/>
              </a:rPr>
              <a:t>Complaint</a:t>
            </a:r>
            <a:r>
              <a:rPr sz="1800" spc="-30" dirty="0">
                <a:latin typeface="Times New Roman"/>
                <a:cs typeface="Times New Roman"/>
              </a:rPr>
              <a:t> </a:t>
            </a:r>
            <a:r>
              <a:rPr sz="1800" dirty="0">
                <a:latin typeface="Times New Roman"/>
                <a:cs typeface="Times New Roman"/>
              </a:rPr>
              <a:t>Should</a:t>
            </a:r>
            <a:r>
              <a:rPr sz="1800" spc="-40" dirty="0">
                <a:latin typeface="Times New Roman"/>
                <a:cs typeface="Times New Roman"/>
              </a:rPr>
              <a:t> </a:t>
            </a:r>
            <a:r>
              <a:rPr sz="1800" dirty="0">
                <a:latin typeface="Times New Roman"/>
                <a:cs typeface="Times New Roman"/>
              </a:rPr>
              <a:t>Be</a:t>
            </a:r>
            <a:r>
              <a:rPr sz="1800" spc="-30" dirty="0">
                <a:latin typeface="Times New Roman"/>
                <a:cs typeface="Times New Roman"/>
              </a:rPr>
              <a:t> </a:t>
            </a:r>
            <a:r>
              <a:rPr sz="1800" dirty="0">
                <a:latin typeface="Times New Roman"/>
                <a:cs typeface="Times New Roman"/>
              </a:rPr>
              <a:t>Decided</a:t>
            </a:r>
            <a:r>
              <a:rPr sz="1800" spc="-75" dirty="0">
                <a:latin typeface="Times New Roman"/>
                <a:cs typeface="Times New Roman"/>
              </a:rPr>
              <a:t> </a:t>
            </a:r>
            <a:r>
              <a:rPr sz="1800" dirty="0">
                <a:latin typeface="Times New Roman"/>
                <a:cs typeface="Times New Roman"/>
              </a:rPr>
              <a:t>Within</a:t>
            </a:r>
            <a:r>
              <a:rPr sz="1800" spc="-30" dirty="0">
                <a:latin typeface="Times New Roman"/>
                <a:cs typeface="Times New Roman"/>
              </a:rPr>
              <a:t> </a:t>
            </a:r>
            <a:r>
              <a:rPr sz="1800" dirty="0">
                <a:latin typeface="Times New Roman"/>
                <a:cs typeface="Times New Roman"/>
              </a:rPr>
              <a:t>90</a:t>
            </a:r>
            <a:r>
              <a:rPr sz="1800" spc="-25" dirty="0">
                <a:latin typeface="Times New Roman"/>
                <a:cs typeface="Times New Roman"/>
              </a:rPr>
              <a:t> </a:t>
            </a:r>
            <a:r>
              <a:rPr sz="1800" spc="-20" dirty="0">
                <a:latin typeface="Times New Roman"/>
                <a:cs typeface="Times New Roman"/>
              </a:rPr>
              <a:t>Days</a:t>
            </a:r>
            <a:endParaRPr sz="1800">
              <a:latin typeface="Times New Roman"/>
              <a:cs typeface="Times New Roman"/>
            </a:endParaRPr>
          </a:p>
          <a:p>
            <a:pPr marL="12700">
              <a:lnSpc>
                <a:spcPct val="100000"/>
              </a:lnSpc>
              <a:spcBef>
                <a:spcPts val="190"/>
              </a:spcBef>
            </a:pPr>
            <a:r>
              <a:rPr sz="1800" b="1" dirty="0">
                <a:latin typeface="Times New Roman"/>
                <a:cs typeface="Times New Roman"/>
              </a:rPr>
              <a:t>THE</a:t>
            </a:r>
            <a:r>
              <a:rPr sz="1800" b="1" spc="-70" dirty="0">
                <a:latin typeface="Times New Roman"/>
                <a:cs typeface="Times New Roman"/>
              </a:rPr>
              <a:t> </a:t>
            </a:r>
            <a:r>
              <a:rPr sz="1800" b="1" dirty="0">
                <a:latin typeface="Times New Roman"/>
                <a:cs typeface="Times New Roman"/>
              </a:rPr>
              <a:t>TIME</a:t>
            </a:r>
            <a:r>
              <a:rPr sz="1800" b="1" spc="-10" dirty="0">
                <a:latin typeface="Times New Roman"/>
                <a:cs typeface="Times New Roman"/>
              </a:rPr>
              <a:t> </a:t>
            </a:r>
            <a:r>
              <a:rPr sz="1800" b="1" dirty="0">
                <a:latin typeface="Times New Roman"/>
                <a:cs typeface="Times New Roman"/>
              </a:rPr>
              <a:t>LIMIT</a:t>
            </a:r>
            <a:r>
              <a:rPr sz="1800" b="1" spc="-85" dirty="0">
                <a:latin typeface="Times New Roman"/>
                <a:cs typeface="Times New Roman"/>
              </a:rPr>
              <a:t> </a:t>
            </a:r>
            <a:r>
              <a:rPr sz="1800" b="1" dirty="0">
                <a:latin typeface="Times New Roman"/>
                <a:cs typeface="Times New Roman"/>
              </a:rPr>
              <a:t>TO</a:t>
            </a:r>
            <a:r>
              <a:rPr sz="1800" b="1" spc="-10" dirty="0">
                <a:latin typeface="Times New Roman"/>
                <a:cs typeface="Times New Roman"/>
              </a:rPr>
              <a:t> </a:t>
            </a:r>
            <a:r>
              <a:rPr sz="1800" b="1" dirty="0">
                <a:latin typeface="Times New Roman"/>
                <a:cs typeface="Times New Roman"/>
              </a:rPr>
              <a:t>FILE</a:t>
            </a:r>
            <a:r>
              <a:rPr sz="1800" b="1" spc="-25" dirty="0">
                <a:latin typeface="Times New Roman"/>
                <a:cs typeface="Times New Roman"/>
              </a:rPr>
              <a:t> </a:t>
            </a:r>
            <a:r>
              <a:rPr sz="1800" b="1" spc="-10" dirty="0">
                <a:latin typeface="Times New Roman"/>
                <a:cs typeface="Times New Roman"/>
              </a:rPr>
              <a:t>COMPLAINTS</a:t>
            </a:r>
            <a:endParaRPr sz="1800">
              <a:latin typeface="Times New Roman"/>
              <a:cs typeface="Times New Roman"/>
            </a:endParaRPr>
          </a:p>
          <a:p>
            <a:pPr marL="12700" marR="58419">
              <a:lnSpc>
                <a:spcPts val="1939"/>
              </a:lnSpc>
              <a:spcBef>
                <a:spcPts val="434"/>
              </a:spcBef>
            </a:pPr>
            <a:r>
              <a:rPr sz="1800" dirty="0">
                <a:latin typeface="Times New Roman"/>
                <a:cs typeface="Times New Roman"/>
              </a:rPr>
              <a:t>Sec</a:t>
            </a:r>
            <a:r>
              <a:rPr sz="1800" spc="-20" dirty="0">
                <a:latin typeface="Times New Roman"/>
                <a:cs typeface="Times New Roman"/>
              </a:rPr>
              <a:t> </a:t>
            </a:r>
            <a:r>
              <a:rPr sz="1800" dirty="0">
                <a:latin typeface="Times New Roman"/>
                <a:cs typeface="Times New Roman"/>
              </a:rPr>
              <a:t>24</a:t>
            </a:r>
            <a:r>
              <a:rPr sz="1800" spc="-20" dirty="0">
                <a:latin typeface="Times New Roman"/>
                <a:cs typeface="Times New Roman"/>
              </a:rPr>
              <a:t> </a:t>
            </a:r>
            <a:r>
              <a:rPr sz="1800" dirty="0">
                <a:latin typeface="Times New Roman"/>
                <a:cs typeface="Times New Roman"/>
              </a:rPr>
              <a:t>of</a:t>
            </a:r>
            <a:r>
              <a:rPr sz="1800" spc="-20" dirty="0">
                <a:latin typeface="Times New Roman"/>
                <a:cs typeface="Times New Roman"/>
              </a:rPr>
              <a:t> </a:t>
            </a:r>
            <a:r>
              <a:rPr sz="1800" dirty="0">
                <a:latin typeface="Times New Roman"/>
                <a:cs typeface="Times New Roman"/>
              </a:rPr>
              <a:t>the</a:t>
            </a:r>
            <a:r>
              <a:rPr sz="1800" spc="-20" dirty="0">
                <a:latin typeface="Times New Roman"/>
                <a:cs typeface="Times New Roman"/>
              </a:rPr>
              <a:t> </a:t>
            </a:r>
            <a:r>
              <a:rPr sz="1800" dirty="0">
                <a:latin typeface="Times New Roman"/>
                <a:cs typeface="Times New Roman"/>
              </a:rPr>
              <a:t>act</a:t>
            </a:r>
            <a:r>
              <a:rPr sz="1800" spc="-20" dirty="0">
                <a:latin typeface="Times New Roman"/>
                <a:cs typeface="Times New Roman"/>
              </a:rPr>
              <a:t> </a:t>
            </a:r>
            <a:r>
              <a:rPr sz="1800" dirty="0">
                <a:latin typeface="Times New Roman"/>
                <a:cs typeface="Times New Roman"/>
              </a:rPr>
              <a:t>provides</a:t>
            </a:r>
            <a:r>
              <a:rPr sz="1800" spc="-30" dirty="0">
                <a:latin typeface="Times New Roman"/>
                <a:cs typeface="Times New Roman"/>
              </a:rPr>
              <a:t> </a:t>
            </a:r>
            <a:r>
              <a:rPr sz="1800" dirty="0">
                <a:latin typeface="Times New Roman"/>
                <a:cs typeface="Times New Roman"/>
              </a:rPr>
              <a:t>that</a:t>
            </a:r>
            <a:r>
              <a:rPr sz="1800" spc="-30" dirty="0">
                <a:latin typeface="Times New Roman"/>
                <a:cs typeface="Times New Roman"/>
              </a:rPr>
              <a:t> </a:t>
            </a:r>
            <a:r>
              <a:rPr sz="1800" dirty="0">
                <a:latin typeface="Times New Roman"/>
                <a:cs typeface="Times New Roman"/>
              </a:rPr>
              <a:t>a</a:t>
            </a:r>
            <a:r>
              <a:rPr sz="1800" spc="-20" dirty="0">
                <a:latin typeface="Times New Roman"/>
                <a:cs typeface="Times New Roman"/>
              </a:rPr>
              <a:t> </a:t>
            </a:r>
            <a:r>
              <a:rPr sz="1800" dirty="0">
                <a:latin typeface="Times New Roman"/>
                <a:cs typeface="Times New Roman"/>
              </a:rPr>
              <a:t>consumer</a:t>
            </a:r>
            <a:r>
              <a:rPr sz="1800" spc="-15" dirty="0">
                <a:latin typeface="Times New Roman"/>
                <a:cs typeface="Times New Roman"/>
              </a:rPr>
              <a:t> </a:t>
            </a:r>
            <a:r>
              <a:rPr sz="1800" dirty="0">
                <a:latin typeface="Times New Roman"/>
                <a:cs typeface="Times New Roman"/>
              </a:rPr>
              <a:t>dispute</a:t>
            </a:r>
            <a:r>
              <a:rPr sz="1800" spc="-15" dirty="0">
                <a:latin typeface="Times New Roman"/>
                <a:cs typeface="Times New Roman"/>
              </a:rPr>
              <a:t> </a:t>
            </a:r>
            <a:r>
              <a:rPr sz="1800" dirty="0">
                <a:latin typeface="Times New Roman"/>
                <a:cs typeface="Times New Roman"/>
              </a:rPr>
              <a:t>can</a:t>
            </a:r>
            <a:r>
              <a:rPr sz="1800" spc="-30" dirty="0">
                <a:latin typeface="Times New Roman"/>
                <a:cs typeface="Times New Roman"/>
              </a:rPr>
              <a:t> </a:t>
            </a:r>
            <a:r>
              <a:rPr sz="1800" dirty="0">
                <a:latin typeface="Times New Roman"/>
                <a:cs typeface="Times New Roman"/>
              </a:rPr>
              <a:t>be</a:t>
            </a:r>
            <a:r>
              <a:rPr sz="1800" spc="-20" dirty="0">
                <a:latin typeface="Times New Roman"/>
                <a:cs typeface="Times New Roman"/>
              </a:rPr>
              <a:t> </a:t>
            </a:r>
            <a:r>
              <a:rPr sz="1800" dirty="0">
                <a:latin typeface="Times New Roman"/>
                <a:cs typeface="Times New Roman"/>
              </a:rPr>
              <a:t>filed</a:t>
            </a:r>
            <a:r>
              <a:rPr sz="1800" spc="-15" dirty="0">
                <a:latin typeface="Times New Roman"/>
                <a:cs typeface="Times New Roman"/>
              </a:rPr>
              <a:t> </a:t>
            </a:r>
            <a:r>
              <a:rPr sz="1800" dirty="0">
                <a:latin typeface="Times New Roman"/>
                <a:cs typeface="Times New Roman"/>
              </a:rPr>
              <a:t>within</a:t>
            </a:r>
            <a:r>
              <a:rPr sz="1800" spc="-40" dirty="0">
                <a:latin typeface="Times New Roman"/>
                <a:cs typeface="Times New Roman"/>
              </a:rPr>
              <a:t> </a:t>
            </a:r>
            <a:r>
              <a:rPr sz="1800" dirty="0">
                <a:latin typeface="Times New Roman"/>
                <a:cs typeface="Times New Roman"/>
              </a:rPr>
              <a:t>2</a:t>
            </a:r>
            <a:r>
              <a:rPr sz="1800" spc="-15" dirty="0">
                <a:latin typeface="Times New Roman"/>
                <a:cs typeface="Times New Roman"/>
              </a:rPr>
              <a:t> </a:t>
            </a:r>
            <a:r>
              <a:rPr sz="1800" dirty="0">
                <a:latin typeface="Times New Roman"/>
                <a:cs typeface="Times New Roman"/>
              </a:rPr>
              <a:t>years</a:t>
            </a:r>
            <a:r>
              <a:rPr sz="1800" spc="-55" dirty="0">
                <a:latin typeface="Times New Roman"/>
                <a:cs typeface="Times New Roman"/>
              </a:rPr>
              <a:t> </a:t>
            </a:r>
            <a:r>
              <a:rPr sz="1800" dirty="0">
                <a:latin typeface="Times New Roman"/>
                <a:cs typeface="Times New Roman"/>
              </a:rPr>
              <a:t>from</a:t>
            </a:r>
            <a:r>
              <a:rPr sz="1800" spc="-25" dirty="0">
                <a:latin typeface="Times New Roman"/>
                <a:cs typeface="Times New Roman"/>
              </a:rPr>
              <a:t> </a:t>
            </a:r>
            <a:r>
              <a:rPr sz="1800" dirty="0">
                <a:latin typeface="Times New Roman"/>
                <a:cs typeface="Times New Roman"/>
              </a:rPr>
              <a:t>the</a:t>
            </a:r>
            <a:r>
              <a:rPr sz="1800" spc="-20" dirty="0">
                <a:latin typeface="Times New Roman"/>
                <a:cs typeface="Times New Roman"/>
              </a:rPr>
              <a:t> </a:t>
            </a:r>
            <a:r>
              <a:rPr sz="1800" dirty="0">
                <a:latin typeface="Times New Roman"/>
                <a:cs typeface="Times New Roman"/>
              </a:rPr>
              <a:t>date</a:t>
            </a:r>
            <a:r>
              <a:rPr sz="1800" spc="-15" dirty="0">
                <a:latin typeface="Times New Roman"/>
                <a:cs typeface="Times New Roman"/>
              </a:rPr>
              <a:t> </a:t>
            </a:r>
            <a:r>
              <a:rPr sz="1800" dirty="0">
                <a:latin typeface="Times New Roman"/>
                <a:cs typeface="Times New Roman"/>
              </a:rPr>
              <a:t>on</a:t>
            </a:r>
            <a:r>
              <a:rPr sz="1800" spc="-30" dirty="0">
                <a:latin typeface="Times New Roman"/>
                <a:cs typeface="Times New Roman"/>
              </a:rPr>
              <a:t> </a:t>
            </a:r>
            <a:r>
              <a:rPr sz="1800" dirty="0">
                <a:latin typeface="Times New Roman"/>
                <a:cs typeface="Times New Roman"/>
              </a:rPr>
              <a:t>which</a:t>
            </a:r>
            <a:r>
              <a:rPr sz="1800" spc="-15" dirty="0">
                <a:latin typeface="Times New Roman"/>
                <a:cs typeface="Times New Roman"/>
              </a:rPr>
              <a:t> </a:t>
            </a:r>
            <a:r>
              <a:rPr sz="1800" dirty="0">
                <a:latin typeface="Times New Roman"/>
                <a:cs typeface="Times New Roman"/>
              </a:rPr>
              <a:t>the</a:t>
            </a:r>
            <a:r>
              <a:rPr sz="1800" spc="-20" dirty="0">
                <a:latin typeface="Times New Roman"/>
                <a:cs typeface="Times New Roman"/>
              </a:rPr>
              <a:t> </a:t>
            </a:r>
            <a:r>
              <a:rPr sz="1800" dirty="0">
                <a:latin typeface="Times New Roman"/>
                <a:cs typeface="Times New Roman"/>
              </a:rPr>
              <a:t>cause</a:t>
            </a:r>
            <a:r>
              <a:rPr sz="1800" spc="-30" dirty="0">
                <a:latin typeface="Times New Roman"/>
                <a:cs typeface="Times New Roman"/>
              </a:rPr>
              <a:t> </a:t>
            </a:r>
            <a:r>
              <a:rPr sz="1800" dirty="0">
                <a:latin typeface="Times New Roman"/>
                <a:cs typeface="Times New Roman"/>
              </a:rPr>
              <a:t>of</a:t>
            </a:r>
            <a:r>
              <a:rPr sz="1800" spc="-15" dirty="0">
                <a:latin typeface="Times New Roman"/>
                <a:cs typeface="Times New Roman"/>
              </a:rPr>
              <a:t> </a:t>
            </a:r>
            <a:r>
              <a:rPr sz="1800" dirty="0">
                <a:latin typeface="Times New Roman"/>
                <a:cs typeface="Times New Roman"/>
              </a:rPr>
              <a:t>action</a:t>
            </a:r>
            <a:r>
              <a:rPr sz="1800" spc="-20" dirty="0">
                <a:latin typeface="Times New Roman"/>
                <a:cs typeface="Times New Roman"/>
              </a:rPr>
              <a:t> </a:t>
            </a:r>
            <a:r>
              <a:rPr sz="1800" spc="-10" dirty="0">
                <a:latin typeface="Times New Roman"/>
                <a:cs typeface="Times New Roman"/>
              </a:rPr>
              <a:t>arises. </a:t>
            </a:r>
            <a:r>
              <a:rPr sz="1800" dirty="0">
                <a:latin typeface="Times New Roman"/>
                <a:cs typeface="Times New Roman"/>
              </a:rPr>
              <a:t>Appeals</a:t>
            </a:r>
            <a:r>
              <a:rPr sz="1800" spc="-35" dirty="0">
                <a:latin typeface="Times New Roman"/>
                <a:cs typeface="Times New Roman"/>
              </a:rPr>
              <a:t> </a:t>
            </a:r>
            <a:r>
              <a:rPr sz="1800" dirty="0">
                <a:latin typeface="Times New Roman"/>
                <a:cs typeface="Times New Roman"/>
              </a:rPr>
              <a:t>are</a:t>
            </a:r>
            <a:r>
              <a:rPr sz="1800" spc="-25" dirty="0">
                <a:latin typeface="Times New Roman"/>
                <a:cs typeface="Times New Roman"/>
              </a:rPr>
              <a:t> </a:t>
            </a:r>
            <a:r>
              <a:rPr sz="1800" dirty="0">
                <a:latin typeface="Times New Roman"/>
                <a:cs typeface="Times New Roman"/>
              </a:rPr>
              <a:t>require</a:t>
            </a:r>
            <a:r>
              <a:rPr sz="1800" spc="-20" dirty="0">
                <a:latin typeface="Times New Roman"/>
                <a:cs typeface="Times New Roman"/>
              </a:rPr>
              <a:t> </a:t>
            </a:r>
            <a:r>
              <a:rPr sz="1800" dirty="0">
                <a:latin typeface="Times New Roman"/>
                <a:cs typeface="Times New Roman"/>
              </a:rPr>
              <a:t>to</a:t>
            </a:r>
            <a:r>
              <a:rPr sz="1800" spc="-25" dirty="0">
                <a:latin typeface="Times New Roman"/>
                <a:cs typeface="Times New Roman"/>
              </a:rPr>
              <a:t> </a:t>
            </a:r>
            <a:r>
              <a:rPr sz="1800" dirty="0">
                <a:latin typeface="Times New Roman"/>
                <a:cs typeface="Times New Roman"/>
              </a:rPr>
              <a:t>be</a:t>
            </a:r>
            <a:r>
              <a:rPr sz="1800" spc="-20" dirty="0">
                <a:latin typeface="Times New Roman"/>
                <a:cs typeface="Times New Roman"/>
              </a:rPr>
              <a:t> </a:t>
            </a:r>
            <a:r>
              <a:rPr sz="1800" dirty="0">
                <a:latin typeface="Times New Roman"/>
                <a:cs typeface="Times New Roman"/>
              </a:rPr>
              <a:t>filed</a:t>
            </a:r>
            <a:r>
              <a:rPr sz="1800" spc="-45" dirty="0">
                <a:latin typeface="Times New Roman"/>
                <a:cs typeface="Times New Roman"/>
              </a:rPr>
              <a:t> </a:t>
            </a:r>
            <a:r>
              <a:rPr sz="1800" dirty="0">
                <a:latin typeface="Times New Roman"/>
                <a:cs typeface="Times New Roman"/>
              </a:rPr>
              <a:t>within</a:t>
            </a:r>
            <a:r>
              <a:rPr sz="1800" spc="-30" dirty="0">
                <a:latin typeface="Times New Roman"/>
                <a:cs typeface="Times New Roman"/>
              </a:rPr>
              <a:t> </a:t>
            </a:r>
            <a:r>
              <a:rPr sz="1800" dirty="0">
                <a:latin typeface="Times New Roman"/>
                <a:cs typeface="Times New Roman"/>
              </a:rPr>
              <a:t>30</a:t>
            </a:r>
            <a:r>
              <a:rPr sz="1800" spc="-25" dirty="0">
                <a:latin typeface="Times New Roman"/>
                <a:cs typeface="Times New Roman"/>
              </a:rPr>
              <a:t> </a:t>
            </a:r>
            <a:r>
              <a:rPr sz="1800" dirty="0">
                <a:latin typeface="Times New Roman"/>
                <a:cs typeface="Times New Roman"/>
              </a:rPr>
              <a:t>days</a:t>
            </a:r>
            <a:r>
              <a:rPr sz="1800" spc="-55" dirty="0">
                <a:latin typeface="Times New Roman"/>
                <a:cs typeface="Times New Roman"/>
              </a:rPr>
              <a:t> </a:t>
            </a:r>
            <a:r>
              <a:rPr sz="1800" dirty="0">
                <a:latin typeface="Times New Roman"/>
                <a:cs typeface="Times New Roman"/>
              </a:rPr>
              <a:t>from</a:t>
            </a:r>
            <a:r>
              <a:rPr sz="1800" spc="-30" dirty="0">
                <a:latin typeface="Times New Roman"/>
                <a:cs typeface="Times New Roman"/>
              </a:rPr>
              <a:t> </a:t>
            </a:r>
            <a:r>
              <a:rPr sz="1800" dirty="0">
                <a:latin typeface="Times New Roman"/>
                <a:cs typeface="Times New Roman"/>
              </a:rPr>
              <a:t>the</a:t>
            </a:r>
            <a:r>
              <a:rPr sz="1800" spc="-20" dirty="0">
                <a:latin typeface="Times New Roman"/>
                <a:cs typeface="Times New Roman"/>
              </a:rPr>
              <a:t> </a:t>
            </a:r>
            <a:r>
              <a:rPr sz="1800" dirty="0">
                <a:latin typeface="Times New Roman"/>
                <a:cs typeface="Times New Roman"/>
              </a:rPr>
              <a:t>date</a:t>
            </a:r>
            <a:r>
              <a:rPr sz="1800" spc="-25" dirty="0">
                <a:latin typeface="Times New Roman"/>
                <a:cs typeface="Times New Roman"/>
              </a:rPr>
              <a:t> </a:t>
            </a:r>
            <a:r>
              <a:rPr sz="1800" dirty="0">
                <a:latin typeface="Times New Roman"/>
                <a:cs typeface="Times New Roman"/>
              </a:rPr>
              <a:t>of</a:t>
            </a:r>
            <a:r>
              <a:rPr sz="1800" spc="-30" dirty="0">
                <a:latin typeface="Times New Roman"/>
                <a:cs typeface="Times New Roman"/>
              </a:rPr>
              <a:t> </a:t>
            </a:r>
            <a:r>
              <a:rPr sz="1800" dirty="0">
                <a:latin typeface="Times New Roman"/>
                <a:cs typeface="Times New Roman"/>
              </a:rPr>
              <a:t>receipt</a:t>
            </a:r>
            <a:r>
              <a:rPr sz="1800" spc="-40" dirty="0">
                <a:latin typeface="Times New Roman"/>
                <a:cs typeface="Times New Roman"/>
              </a:rPr>
              <a:t> </a:t>
            </a:r>
            <a:r>
              <a:rPr sz="1800" dirty="0">
                <a:latin typeface="Times New Roman"/>
                <a:cs typeface="Times New Roman"/>
              </a:rPr>
              <a:t>of</a:t>
            </a:r>
            <a:r>
              <a:rPr sz="1800" spc="-15" dirty="0">
                <a:latin typeface="Times New Roman"/>
                <a:cs typeface="Times New Roman"/>
              </a:rPr>
              <a:t> </a:t>
            </a:r>
            <a:r>
              <a:rPr sz="1800" dirty="0">
                <a:latin typeface="Times New Roman"/>
                <a:cs typeface="Times New Roman"/>
              </a:rPr>
              <a:t>the</a:t>
            </a:r>
            <a:r>
              <a:rPr sz="1800" spc="-40" dirty="0">
                <a:latin typeface="Times New Roman"/>
                <a:cs typeface="Times New Roman"/>
              </a:rPr>
              <a:t> </a:t>
            </a:r>
            <a:r>
              <a:rPr sz="1800" spc="-10" dirty="0">
                <a:latin typeface="Times New Roman"/>
                <a:cs typeface="Times New Roman"/>
              </a:rPr>
              <a:t>court’s</a:t>
            </a:r>
            <a:r>
              <a:rPr sz="1800" spc="-35" dirty="0">
                <a:latin typeface="Times New Roman"/>
                <a:cs typeface="Times New Roman"/>
              </a:rPr>
              <a:t> </a:t>
            </a:r>
            <a:r>
              <a:rPr sz="1800" spc="-10" dirty="0">
                <a:latin typeface="Times New Roman"/>
                <a:cs typeface="Times New Roman"/>
              </a:rPr>
              <a:t>order.</a:t>
            </a:r>
            <a:endParaRPr sz="1800">
              <a:latin typeface="Times New Roman"/>
              <a:cs typeface="Times New Roman"/>
            </a:endParaRPr>
          </a:p>
          <a:p>
            <a:pPr>
              <a:lnSpc>
                <a:spcPct val="100000"/>
              </a:lnSpc>
              <a:spcBef>
                <a:spcPts val="434"/>
              </a:spcBef>
            </a:pPr>
            <a:endParaRPr sz="1800">
              <a:latin typeface="Times New Roman"/>
              <a:cs typeface="Times New Roman"/>
            </a:endParaRPr>
          </a:p>
          <a:p>
            <a:pPr marL="12700">
              <a:lnSpc>
                <a:spcPts val="2050"/>
              </a:lnSpc>
            </a:pPr>
            <a:r>
              <a:rPr sz="1800" b="1" dirty="0">
                <a:latin typeface="Times New Roman"/>
                <a:cs typeface="Times New Roman"/>
              </a:rPr>
              <a:t>CONSUMER</a:t>
            </a:r>
            <a:r>
              <a:rPr sz="1800" b="1" spc="-20" dirty="0">
                <a:latin typeface="Times New Roman"/>
                <a:cs typeface="Times New Roman"/>
              </a:rPr>
              <a:t> </a:t>
            </a:r>
            <a:r>
              <a:rPr sz="1800" b="1" dirty="0">
                <a:latin typeface="Times New Roman"/>
                <a:cs typeface="Times New Roman"/>
              </a:rPr>
              <a:t>DISPUTE:</a:t>
            </a:r>
            <a:r>
              <a:rPr sz="1800" b="1" spc="-5" dirty="0">
                <a:latin typeface="Times New Roman"/>
                <a:cs typeface="Times New Roman"/>
              </a:rPr>
              <a:t> </a:t>
            </a:r>
            <a:r>
              <a:rPr sz="1800" dirty="0">
                <a:latin typeface="Times New Roman"/>
                <a:cs typeface="Times New Roman"/>
              </a:rPr>
              <a:t>CD</a:t>
            </a:r>
            <a:r>
              <a:rPr sz="1800" spc="-15" dirty="0">
                <a:latin typeface="Times New Roman"/>
                <a:cs typeface="Times New Roman"/>
              </a:rPr>
              <a:t> </a:t>
            </a:r>
            <a:r>
              <a:rPr sz="1800" dirty="0">
                <a:latin typeface="Times New Roman"/>
                <a:cs typeface="Times New Roman"/>
              </a:rPr>
              <a:t>refers</a:t>
            </a:r>
            <a:r>
              <a:rPr sz="1800" spc="-35" dirty="0">
                <a:latin typeface="Times New Roman"/>
                <a:cs typeface="Times New Roman"/>
              </a:rPr>
              <a:t> </a:t>
            </a:r>
            <a:r>
              <a:rPr sz="1800" dirty="0">
                <a:latin typeface="Times New Roman"/>
                <a:cs typeface="Times New Roman"/>
              </a:rPr>
              <a:t>to</a:t>
            </a:r>
            <a:r>
              <a:rPr sz="1800" spc="-15" dirty="0">
                <a:latin typeface="Times New Roman"/>
                <a:cs typeface="Times New Roman"/>
              </a:rPr>
              <a:t> </a:t>
            </a:r>
            <a:r>
              <a:rPr sz="1800" dirty="0">
                <a:latin typeface="Times New Roman"/>
                <a:cs typeface="Times New Roman"/>
              </a:rPr>
              <a:t>a</a:t>
            </a:r>
            <a:r>
              <a:rPr sz="1800" spc="-20" dirty="0">
                <a:latin typeface="Times New Roman"/>
                <a:cs typeface="Times New Roman"/>
              </a:rPr>
              <a:t> </a:t>
            </a:r>
            <a:r>
              <a:rPr sz="1800" dirty="0">
                <a:latin typeface="Times New Roman"/>
                <a:cs typeface="Times New Roman"/>
              </a:rPr>
              <a:t>dispute</a:t>
            </a:r>
            <a:r>
              <a:rPr sz="1800" spc="-15" dirty="0">
                <a:latin typeface="Times New Roman"/>
                <a:cs typeface="Times New Roman"/>
              </a:rPr>
              <a:t> </a:t>
            </a:r>
            <a:r>
              <a:rPr sz="1800" dirty="0">
                <a:latin typeface="Times New Roman"/>
                <a:cs typeface="Times New Roman"/>
              </a:rPr>
              <a:t>where</a:t>
            </a:r>
            <a:r>
              <a:rPr sz="1800" spc="-20" dirty="0">
                <a:latin typeface="Times New Roman"/>
                <a:cs typeface="Times New Roman"/>
              </a:rPr>
              <a:t> </a:t>
            </a:r>
            <a:r>
              <a:rPr sz="1800" dirty="0">
                <a:latin typeface="Times New Roman"/>
                <a:cs typeface="Times New Roman"/>
              </a:rPr>
              <a:t>the</a:t>
            </a:r>
            <a:r>
              <a:rPr sz="1800" spc="-15" dirty="0">
                <a:latin typeface="Times New Roman"/>
                <a:cs typeface="Times New Roman"/>
              </a:rPr>
              <a:t> </a:t>
            </a:r>
            <a:r>
              <a:rPr sz="1800" dirty="0">
                <a:latin typeface="Times New Roman"/>
                <a:cs typeface="Times New Roman"/>
              </a:rPr>
              <a:t>person</a:t>
            </a:r>
            <a:r>
              <a:rPr sz="1800" spc="-20" dirty="0">
                <a:latin typeface="Times New Roman"/>
                <a:cs typeface="Times New Roman"/>
              </a:rPr>
              <a:t> </a:t>
            </a:r>
            <a:r>
              <a:rPr sz="1800" dirty="0">
                <a:latin typeface="Times New Roman"/>
                <a:cs typeface="Times New Roman"/>
              </a:rPr>
              <a:t>against</a:t>
            </a:r>
            <a:r>
              <a:rPr sz="1800" spc="-35" dirty="0">
                <a:latin typeface="Times New Roman"/>
                <a:cs typeface="Times New Roman"/>
              </a:rPr>
              <a:t> </a:t>
            </a:r>
            <a:r>
              <a:rPr sz="1800" dirty="0">
                <a:latin typeface="Times New Roman"/>
                <a:cs typeface="Times New Roman"/>
              </a:rPr>
              <a:t>to</a:t>
            </a:r>
            <a:r>
              <a:rPr sz="1800" spc="-20" dirty="0">
                <a:latin typeface="Times New Roman"/>
                <a:cs typeface="Times New Roman"/>
              </a:rPr>
              <a:t> </a:t>
            </a:r>
            <a:r>
              <a:rPr sz="1800" dirty="0">
                <a:latin typeface="Times New Roman"/>
                <a:cs typeface="Times New Roman"/>
              </a:rPr>
              <a:t>whom</a:t>
            </a:r>
            <a:r>
              <a:rPr sz="1800" spc="-10" dirty="0">
                <a:latin typeface="Times New Roman"/>
                <a:cs typeface="Times New Roman"/>
              </a:rPr>
              <a:t> </a:t>
            </a:r>
            <a:r>
              <a:rPr sz="1800" dirty="0">
                <a:latin typeface="Times New Roman"/>
                <a:cs typeface="Times New Roman"/>
              </a:rPr>
              <a:t>a</a:t>
            </a:r>
            <a:r>
              <a:rPr sz="1800" spc="-20" dirty="0">
                <a:latin typeface="Times New Roman"/>
                <a:cs typeface="Times New Roman"/>
              </a:rPr>
              <a:t> </a:t>
            </a:r>
            <a:r>
              <a:rPr sz="1800" dirty="0">
                <a:latin typeface="Times New Roman"/>
                <a:cs typeface="Times New Roman"/>
              </a:rPr>
              <a:t>complaint</a:t>
            </a:r>
            <a:r>
              <a:rPr sz="1800" spc="-15" dirty="0">
                <a:latin typeface="Times New Roman"/>
                <a:cs typeface="Times New Roman"/>
              </a:rPr>
              <a:t> </a:t>
            </a:r>
            <a:r>
              <a:rPr sz="1800" dirty="0">
                <a:latin typeface="Times New Roman"/>
                <a:cs typeface="Times New Roman"/>
              </a:rPr>
              <a:t>has</a:t>
            </a:r>
            <a:r>
              <a:rPr sz="1800" spc="-30" dirty="0">
                <a:latin typeface="Times New Roman"/>
                <a:cs typeface="Times New Roman"/>
              </a:rPr>
              <a:t> </a:t>
            </a:r>
            <a:r>
              <a:rPr sz="1800" dirty="0">
                <a:latin typeface="Times New Roman"/>
                <a:cs typeface="Times New Roman"/>
              </a:rPr>
              <a:t>been</a:t>
            </a:r>
            <a:r>
              <a:rPr sz="1800" spc="-25" dirty="0">
                <a:latin typeface="Times New Roman"/>
                <a:cs typeface="Times New Roman"/>
              </a:rPr>
              <a:t> </a:t>
            </a:r>
            <a:r>
              <a:rPr sz="1800" dirty="0">
                <a:latin typeface="Times New Roman"/>
                <a:cs typeface="Times New Roman"/>
              </a:rPr>
              <a:t>made.</a:t>
            </a:r>
            <a:r>
              <a:rPr sz="1800" spc="-55" dirty="0">
                <a:latin typeface="Times New Roman"/>
                <a:cs typeface="Times New Roman"/>
              </a:rPr>
              <a:t> </a:t>
            </a:r>
            <a:r>
              <a:rPr sz="1800" dirty="0">
                <a:latin typeface="Times New Roman"/>
                <a:cs typeface="Times New Roman"/>
              </a:rPr>
              <a:t>Thus</a:t>
            </a:r>
            <a:r>
              <a:rPr sz="1800" spc="-20" dirty="0">
                <a:latin typeface="Times New Roman"/>
                <a:cs typeface="Times New Roman"/>
              </a:rPr>
              <a:t> </a:t>
            </a:r>
            <a:r>
              <a:rPr sz="1800" dirty="0">
                <a:latin typeface="Times New Roman"/>
                <a:cs typeface="Times New Roman"/>
              </a:rPr>
              <a:t>it</a:t>
            </a:r>
            <a:r>
              <a:rPr sz="1800" spc="-30" dirty="0">
                <a:latin typeface="Times New Roman"/>
                <a:cs typeface="Times New Roman"/>
              </a:rPr>
              <a:t> </a:t>
            </a:r>
            <a:r>
              <a:rPr sz="1800" dirty="0">
                <a:latin typeface="Times New Roman"/>
                <a:cs typeface="Times New Roman"/>
              </a:rPr>
              <a:t>is</a:t>
            </a:r>
            <a:r>
              <a:rPr sz="1800" spc="-20" dirty="0">
                <a:latin typeface="Times New Roman"/>
                <a:cs typeface="Times New Roman"/>
              </a:rPr>
              <a:t> </a:t>
            </a:r>
            <a:r>
              <a:rPr sz="1800" spc="-10" dirty="0">
                <a:latin typeface="Times New Roman"/>
                <a:cs typeface="Times New Roman"/>
              </a:rPr>
              <a:t>clear</a:t>
            </a:r>
            <a:endParaRPr sz="1800">
              <a:latin typeface="Times New Roman"/>
              <a:cs typeface="Times New Roman"/>
            </a:endParaRPr>
          </a:p>
          <a:p>
            <a:pPr marL="12700">
              <a:lnSpc>
                <a:spcPts val="2050"/>
              </a:lnSpc>
            </a:pPr>
            <a:r>
              <a:rPr sz="1800" dirty="0">
                <a:latin typeface="Times New Roman"/>
                <a:cs typeface="Times New Roman"/>
              </a:rPr>
              <a:t>that</a:t>
            </a:r>
            <a:r>
              <a:rPr sz="1800" spc="-25" dirty="0">
                <a:latin typeface="Times New Roman"/>
                <a:cs typeface="Times New Roman"/>
              </a:rPr>
              <a:t> </a:t>
            </a:r>
            <a:r>
              <a:rPr sz="1800" dirty="0">
                <a:latin typeface="Times New Roman"/>
                <a:cs typeface="Times New Roman"/>
              </a:rPr>
              <a:t>if a</a:t>
            </a:r>
            <a:r>
              <a:rPr sz="1800" spc="-5" dirty="0">
                <a:latin typeface="Times New Roman"/>
                <a:cs typeface="Times New Roman"/>
              </a:rPr>
              <a:t> </a:t>
            </a:r>
            <a:r>
              <a:rPr sz="1800" dirty="0">
                <a:latin typeface="Times New Roman"/>
                <a:cs typeface="Times New Roman"/>
              </a:rPr>
              <a:t>person</a:t>
            </a:r>
            <a:r>
              <a:rPr sz="1800" spc="-10" dirty="0">
                <a:latin typeface="Times New Roman"/>
                <a:cs typeface="Times New Roman"/>
              </a:rPr>
              <a:t> </a:t>
            </a:r>
            <a:r>
              <a:rPr sz="1800" dirty="0">
                <a:latin typeface="Times New Roman"/>
                <a:cs typeface="Times New Roman"/>
              </a:rPr>
              <a:t>against</a:t>
            </a:r>
            <a:r>
              <a:rPr sz="1800" spc="-15" dirty="0">
                <a:latin typeface="Times New Roman"/>
                <a:cs typeface="Times New Roman"/>
              </a:rPr>
              <a:t> </a:t>
            </a:r>
            <a:r>
              <a:rPr sz="1800" dirty="0">
                <a:latin typeface="Times New Roman"/>
                <a:cs typeface="Times New Roman"/>
              </a:rPr>
              <a:t>whom</a:t>
            </a:r>
            <a:r>
              <a:rPr sz="1800" spc="-20" dirty="0">
                <a:latin typeface="Times New Roman"/>
                <a:cs typeface="Times New Roman"/>
              </a:rPr>
              <a:t> </a:t>
            </a:r>
            <a:r>
              <a:rPr sz="1800" dirty="0">
                <a:latin typeface="Times New Roman"/>
                <a:cs typeface="Times New Roman"/>
              </a:rPr>
              <a:t>complaint is</a:t>
            </a:r>
            <a:r>
              <a:rPr sz="1800" spc="-20" dirty="0">
                <a:latin typeface="Times New Roman"/>
                <a:cs typeface="Times New Roman"/>
              </a:rPr>
              <a:t> </a:t>
            </a:r>
            <a:r>
              <a:rPr sz="1800" dirty="0">
                <a:latin typeface="Times New Roman"/>
                <a:cs typeface="Times New Roman"/>
              </a:rPr>
              <a:t>made</a:t>
            </a:r>
            <a:r>
              <a:rPr sz="1800" spc="-5" dirty="0">
                <a:latin typeface="Times New Roman"/>
                <a:cs typeface="Times New Roman"/>
              </a:rPr>
              <a:t> </a:t>
            </a:r>
            <a:r>
              <a:rPr sz="1800" dirty="0">
                <a:latin typeface="Times New Roman"/>
                <a:cs typeface="Times New Roman"/>
              </a:rPr>
              <a:t>does</a:t>
            </a:r>
            <a:r>
              <a:rPr sz="1800" spc="-15" dirty="0">
                <a:latin typeface="Times New Roman"/>
                <a:cs typeface="Times New Roman"/>
              </a:rPr>
              <a:t> </a:t>
            </a:r>
            <a:r>
              <a:rPr sz="1800" dirty="0">
                <a:latin typeface="Times New Roman"/>
                <a:cs typeface="Times New Roman"/>
              </a:rPr>
              <a:t>not</a:t>
            </a:r>
            <a:r>
              <a:rPr sz="1800" spc="-5" dirty="0">
                <a:latin typeface="Times New Roman"/>
                <a:cs typeface="Times New Roman"/>
              </a:rPr>
              <a:t> </a:t>
            </a:r>
            <a:r>
              <a:rPr sz="1800" dirty="0">
                <a:latin typeface="Times New Roman"/>
                <a:cs typeface="Times New Roman"/>
              </a:rPr>
              <a:t>agree</a:t>
            </a:r>
            <a:r>
              <a:rPr sz="1800" spc="-25" dirty="0">
                <a:latin typeface="Times New Roman"/>
                <a:cs typeface="Times New Roman"/>
              </a:rPr>
              <a:t> </a:t>
            </a:r>
            <a:r>
              <a:rPr sz="1800" dirty="0">
                <a:latin typeface="Times New Roman"/>
                <a:cs typeface="Times New Roman"/>
              </a:rPr>
              <a:t>to the</a:t>
            </a:r>
            <a:r>
              <a:rPr sz="1800" spc="-10" dirty="0">
                <a:latin typeface="Times New Roman"/>
                <a:cs typeface="Times New Roman"/>
              </a:rPr>
              <a:t> </a:t>
            </a:r>
            <a:r>
              <a:rPr sz="1800" dirty="0">
                <a:latin typeface="Times New Roman"/>
                <a:cs typeface="Times New Roman"/>
              </a:rPr>
              <a:t>complaints,</a:t>
            </a:r>
            <a:r>
              <a:rPr sz="1800" spc="-20" dirty="0">
                <a:latin typeface="Times New Roman"/>
                <a:cs typeface="Times New Roman"/>
              </a:rPr>
              <a:t> </a:t>
            </a:r>
            <a:r>
              <a:rPr sz="1800" dirty="0">
                <a:latin typeface="Times New Roman"/>
                <a:cs typeface="Times New Roman"/>
              </a:rPr>
              <a:t>there is</a:t>
            </a:r>
            <a:r>
              <a:rPr sz="1800" spc="-20" dirty="0">
                <a:latin typeface="Times New Roman"/>
                <a:cs typeface="Times New Roman"/>
              </a:rPr>
              <a:t> </a:t>
            </a:r>
            <a:r>
              <a:rPr sz="1800" spc="-25" dirty="0">
                <a:latin typeface="Times New Roman"/>
                <a:cs typeface="Times New Roman"/>
              </a:rPr>
              <a:t>CD</a:t>
            </a:r>
            <a:endParaRPr sz="1800">
              <a:latin typeface="Times New Roman"/>
              <a:cs typeface="Times New Roman"/>
            </a:endParaRPr>
          </a:p>
          <a:p>
            <a:pPr marL="12700">
              <a:lnSpc>
                <a:spcPct val="100000"/>
              </a:lnSpc>
              <a:spcBef>
                <a:spcPts val="185"/>
              </a:spcBef>
            </a:pPr>
            <a:r>
              <a:rPr sz="1800" b="1" dirty="0">
                <a:latin typeface="Times New Roman"/>
                <a:cs typeface="Times New Roman"/>
              </a:rPr>
              <a:t>CONSUMER</a:t>
            </a:r>
            <a:r>
              <a:rPr sz="1800" b="1" spc="-20" dirty="0">
                <a:latin typeface="Times New Roman"/>
                <a:cs typeface="Times New Roman"/>
              </a:rPr>
              <a:t> </a:t>
            </a:r>
            <a:r>
              <a:rPr sz="1800" b="1" dirty="0">
                <a:latin typeface="Times New Roman"/>
                <a:cs typeface="Times New Roman"/>
              </a:rPr>
              <a:t>DISPUTES</a:t>
            </a:r>
            <a:r>
              <a:rPr sz="1800" b="1" spc="-95" dirty="0">
                <a:latin typeface="Times New Roman"/>
                <a:cs typeface="Times New Roman"/>
              </a:rPr>
              <a:t> </a:t>
            </a:r>
            <a:r>
              <a:rPr sz="1800" b="1" spc="-10" dirty="0">
                <a:latin typeface="Times New Roman"/>
                <a:cs typeface="Times New Roman"/>
              </a:rPr>
              <a:t>ADVISORY</a:t>
            </a:r>
            <a:r>
              <a:rPr sz="1800" b="1" spc="-65" dirty="0">
                <a:latin typeface="Times New Roman"/>
                <a:cs typeface="Times New Roman"/>
              </a:rPr>
              <a:t> </a:t>
            </a:r>
            <a:r>
              <a:rPr sz="1800" b="1" dirty="0">
                <a:latin typeface="Times New Roman"/>
                <a:cs typeface="Times New Roman"/>
              </a:rPr>
              <a:t>&amp;</a:t>
            </a:r>
            <a:r>
              <a:rPr sz="1800" b="1" spc="-20" dirty="0">
                <a:latin typeface="Times New Roman"/>
                <a:cs typeface="Times New Roman"/>
              </a:rPr>
              <a:t> </a:t>
            </a:r>
            <a:r>
              <a:rPr sz="1800" b="1" spc="-10" dirty="0">
                <a:latin typeface="Times New Roman"/>
                <a:cs typeface="Times New Roman"/>
              </a:rPr>
              <a:t>REDRESSAL</a:t>
            </a:r>
            <a:r>
              <a:rPr sz="1800" b="1" spc="-175" dirty="0">
                <a:latin typeface="Times New Roman"/>
                <a:cs typeface="Times New Roman"/>
              </a:rPr>
              <a:t> </a:t>
            </a:r>
            <a:r>
              <a:rPr sz="1800" b="1" spc="-10" dirty="0">
                <a:latin typeface="Times New Roman"/>
                <a:cs typeface="Times New Roman"/>
              </a:rPr>
              <a:t>AGENCIES</a:t>
            </a:r>
            <a:endParaRPr sz="1800">
              <a:latin typeface="Times New Roman"/>
              <a:cs typeface="Times New Roman"/>
            </a:endParaRPr>
          </a:p>
          <a:p>
            <a:pPr marL="228600" indent="-215900">
              <a:lnSpc>
                <a:spcPct val="100000"/>
              </a:lnSpc>
              <a:spcBef>
                <a:spcPts val="180"/>
              </a:spcBef>
              <a:buAutoNum type="arabicPeriod"/>
              <a:tabLst>
                <a:tab pos="228600" algn="l"/>
              </a:tabLst>
            </a:pPr>
            <a:r>
              <a:rPr sz="1800" dirty="0">
                <a:latin typeface="Times New Roman"/>
                <a:cs typeface="Times New Roman"/>
              </a:rPr>
              <a:t>Advisory </a:t>
            </a:r>
            <a:r>
              <a:rPr sz="1800" spc="-10" dirty="0">
                <a:latin typeface="Times New Roman"/>
                <a:cs typeface="Times New Roman"/>
              </a:rPr>
              <a:t>bodies</a:t>
            </a:r>
            <a:endParaRPr sz="1800">
              <a:latin typeface="Times New Roman"/>
              <a:cs typeface="Times New Roman"/>
            </a:endParaRPr>
          </a:p>
          <a:p>
            <a:pPr marL="12700">
              <a:lnSpc>
                <a:spcPct val="100000"/>
              </a:lnSpc>
              <a:spcBef>
                <a:spcPts val="190"/>
              </a:spcBef>
              <a:tabLst>
                <a:tab pos="268605" algn="l"/>
              </a:tabLst>
            </a:pPr>
            <a:r>
              <a:rPr sz="1200" spc="245" dirty="0">
                <a:solidFill>
                  <a:srgbClr val="2CA1BE"/>
                </a:solidFill>
                <a:latin typeface="Microsoft Sans Serif"/>
                <a:cs typeface="Microsoft Sans Serif"/>
              </a:rPr>
              <a:t>🞂</a:t>
            </a:r>
            <a:r>
              <a:rPr sz="1200" dirty="0">
                <a:solidFill>
                  <a:srgbClr val="2CA1BE"/>
                </a:solidFill>
                <a:latin typeface="Microsoft Sans Serif"/>
                <a:cs typeface="Microsoft Sans Serif"/>
              </a:rPr>
              <a:t>​	</a:t>
            </a:r>
            <a:r>
              <a:rPr sz="1800" dirty="0">
                <a:latin typeface="Times New Roman"/>
                <a:cs typeface="Times New Roman"/>
              </a:rPr>
              <a:t>The</a:t>
            </a:r>
            <a:r>
              <a:rPr sz="1800" spc="-35" dirty="0">
                <a:latin typeface="Times New Roman"/>
                <a:cs typeface="Times New Roman"/>
              </a:rPr>
              <a:t> </a:t>
            </a:r>
            <a:r>
              <a:rPr sz="1800" dirty="0">
                <a:latin typeface="Times New Roman"/>
                <a:cs typeface="Times New Roman"/>
              </a:rPr>
              <a:t>central</a:t>
            </a:r>
            <a:r>
              <a:rPr sz="1800" spc="-45" dirty="0">
                <a:latin typeface="Times New Roman"/>
                <a:cs typeface="Times New Roman"/>
              </a:rPr>
              <a:t> </a:t>
            </a:r>
            <a:r>
              <a:rPr sz="1800" dirty="0">
                <a:latin typeface="Times New Roman"/>
                <a:cs typeface="Times New Roman"/>
              </a:rPr>
              <a:t>consumer</a:t>
            </a:r>
            <a:r>
              <a:rPr sz="1800" spc="-30" dirty="0">
                <a:latin typeface="Times New Roman"/>
                <a:cs typeface="Times New Roman"/>
              </a:rPr>
              <a:t> </a:t>
            </a:r>
            <a:r>
              <a:rPr sz="1800" dirty="0">
                <a:latin typeface="Times New Roman"/>
                <a:cs typeface="Times New Roman"/>
              </a:rPr>
              <a:t>protection</a:t>
            </a:r>
            <a:r>
              <a:rPr sz="1800" spc="-60" dirty="0">
                <a:latin typeface="Times New Roman"/>
                <a:cs typeface="Times New Roman"/>
              </a:rPr>
              <a:t> </a:t>
            </a:r>
            <a:r>
              <a:rPr sz="1800" spc="-10" dirty="0">
                <a:latin typeface="Times New Roman"/>
                <a:cs typeface="Times New Roman"/>
              </a:rPr>
              <a:t>council</a:t>
            </a:r>
            <a:endParaRPr sz="1800">
              <a:latin typeface="Times New Roman"/>
              <a:cs typeface="Times New Roman"/>
            </a:endParaRPr>
          </a:p>
          <a:p>
            <a:pPr marL="12700">
              <a:lnSpc>
                <a:spcPct val="100000"/>
              </a:lnSpc>
              <a:spcBef>
                <a:spcPts val="180"/>
              </a:spcBef>
              <a:tabLst>
                <a:tab pos="268605" algn="l"/>
              </a:tabLst>
            </a:pPr>
            <a:r>
              <a:rPr sz="1200" spc="245" dirty="0">
                <a:solidFill>
                  <a:srgbClr val="2CA1BE"/>
                </a:solidFill>
                <a:latin typeface="Microsoft Sans Serif"/>
                <a:cs typeface="Microsoft Sans Serif"/>
              </a:rPr>
              <a:t>🞂</a:t>
            </a:r>
            <a:r>
              <a:rPr sz="1200" dirty="0">
                <a:solidFill>
                  <a:srgbClr val="2CA1BE"/>
                </a:solidFill>
                <a:latin typeface="Microsoft Sans Serif"/>
                <a:cs typeface="Microsoft Sans Serif"/>
              </a:rPr>
              <a:t>​	</a:t>
            </a:r>
            <a:r>
              <a:rPr sz="1800" dirty="0">
                <a:latin typeface="Times New Roman"/>
                <a:cs typeface="Times New Roman"/>
              </a:rPr>
              <a:t>The</a:t>
            </a:r>
            <a:r>
              <a:rPr sz="1800" spc="-35" dirty="0">
                <a:latin typeface="Times New Roman"/>
                <a:cs typeface="Times New Roman"/>
              </a:rPr>
              <a:t> </a:t>
            </a:r>
            <a:r>
              <a:rPr sz="1800" dirty="0">
                <a:latin typeface="Times New Roman"/>
                <a:cs typeface="Times New Roman"/>
              </a:rPr>
              <a:t>state</a:t>
            </a:r>
            <a:r>
              <a:rPr sz="1800" spc="-40" dirty="0">
                <a:latin typeface="Times New Roman"/>
                <a:cs typeface="Times New Roman"/>
              </a:rPr>
              <a:t> </a:t>
            </a:r>
            <a:r>
              <a:rPr sz="1800" dirty="0">
                <a:latin typeface="Times New Roman"/>
                <a:cs typeface="Times New Roman"/>
              </a:rPr>
              <a:t>consumer</a:t>
            </a:r>
            <a:r>
              <a:rPr sz="1800" spc="-30" dirty="0">
                <a:latin typeface="Times New Roman"/>
                <a:cs typeface="Times New Roman"/>
              </a:rPr>
              <a:t> </a:t>
            </a:r>
            <a:r>
              <a:rPr sz="1800" dirty="0">
                <a:latin typeface="Times New Roman"/>
                <a:cs typeface="Times New Roman"/>
              </a:rPr>
              <a:t>protection</a:t>
            </a:r>
            <a:r>
              <a:rPr sz="1800" spc="-40" dirty="0">
                <a:latin typeface="Times New Roman"/>
                <a:cs typeface="Times New Roman"/>
              </a:rPr>
              <a:t> </a:t>
            </a:r>
            <a:r>
              <a:rPr sz="1800" spc="-10" dirty="0">
                <a:latin typeface="Times New Roman"/>
                <a:cs typeface="Times New Roman"/>
              </a:rPr>
              <a:t>council</a:t>
            </a:r>
            <a:endParaRPr sz="1800">
              <a:latin typeface="Times New Roman"/>
              <a:cs typeface="Times New Roman"/>
            </a:endParaRPr>
          </a:p>
          <a:p>
            <a:pPr marL="12700">
              <a:lnSpc>
                <a:spcPct val="100000"/>
              </a:lnSpc>
              <a:spcBef>
                <a:spcPts val="185"/>
              </a:spcBef>
              <a:tabLst>
                <a:tab pos="268605" algn="l"/>
              </a:tabLst>
            </a:pPr>
            <a:r>
              <a:rPr sz="1200" spc="245" dirty="0">
                <a:solidFill>
                  <a:srgbClr val="2CA1BE"/>
                </a:solidFill>
                <a:latin typeface="Microsoft Sans Serif"/>
                <a:cs typeface="Microsoft Sans Serif"/>
              </a:rPr>
              <a:t>🞂</a:t>
            </a:r>
            <a:r>
              <a:rPr sz="1200" dirty="0">
                <a:solidFill>
                  <a:srgbClr val="2CA1BE"/>
                </a:solidFill>
                <a:latin typeface="Microsoft Sans Serif"/>
                <a:cs typeface="Microsoft Sans Serif"/>
              </a:rPr>
              <a:t>​	</a:t>
            </a:r>
            <a:r>
              <a:rPr sz="1800" dirty="0">
                <a:latin typeface="Times New Roman"/>
                <a:cs typeface="Times New Roman"/>
              </a:rPr>
              <a:t>The</a:t>
            </a:r>
            <a:r>
              <a:rPr sz="1800" spc="-30" dirty="0">
                <a:latin typeface="Times New Roman"/>
                <a:cs typeface="Times New Roman"/>
              </a:rPr>
              <a:t> </a:t>
            </a:r>
            <a:r>
              <a:rPr sz="1800" dirty="0">
                <a:latin typeface="Times New Roman"/>
                <a:cs typeface="Times New Roman"/>
              </a:rPr>
              <a:t>district</a:t>
            </a:r>
            <a:r>
              <a:rPr sz="1800" spc="-35" dirty="0">
                <a:latin typeface="Times New Roman"/>
                <a:cs typeface="Times New Roman"/>
              </a:rPr>
              <a:t> </a:t>
            </a:r>
            <a:r>
              <a:rPr sz="1800" dirty="0">
                <a:latin typeface="Times New Roman"/>
                <a:cs typeface="Times New Roman"/>
              </a:rPr>
              <a:t>consumer</a:t>
            </a:r>
            <a:r>
              <a:rPr sz="1800" spc="-25" dirty="0">
                <a:latin typeface="Times New Roman"/>
                <a:cs typeface="Times New Roman"/>
              </a:rPr>
              <a:t> </a:t>
            </a:r>
            <a:r>
              <a:rPr sz="1800" dirty="0">
                <a:latin typeface="Times New Roman"/>
                <a:cs typeface="Times New Roman"/>
              </a:rPr>
              <a:t>protection</a:t>
            </a:r>
            <a:r>
              <a:rPr sz="1800" spc="-35" dirty="0">
                <a:latin typeface="Times New Roman"/>
                <a:cs typeface="Times New Roman"/>
              </a:rPr>
              <a:t> </a:t>
            </a:r>
            <a:r>
              <a:rPr sz="1800" spc="-10" dirty="0">
                <a:latin typeface="Times New Roman"/>
                <a:cs typeface="Times New Roman"/>
              </a:rPr>
              <a:t>council</a:t>
            </a:r>
            <a:endParaRPr sz="1800">
              <a:latin typeface="Times New Roman"/>
              <a:cs typeface="Times New Roman"/>
            </a:endParaRPr>
          </a:p>
          <a:p>
            <a:pPr marL="12700">
              <a:lnSpc>
                <a:spcPct val="100000"/>
              </a:lnSpc>
              <a:spcBef>
                <a:spcPts val="190"/>
              </a:spcBef>
            </a:pPr>
            <a:r>
              <a:rPr sz="1800" dirty="0">
                <a:latin typeface="Times New Roman"/>
                <a:cs typeface="Times New Roman"/>
              </a:rPr>
              <a:t>2.</a:t>
            </a:r>
            <a:r>
              <a:rPr sz="1800" spc="-35" dirty="0">
                <a:latin typeface="Times New Roman"/>
                <a:cs typeface="Times New Roman"/>
              </a:rPr>
              <a:t> </a:t>
            </a:r>
            <a:r>
              <a:rPr sz="1800" dirty="0">
                <a:latin typeface="Times New Roman"/>
                <a:cs typeface="Times New Roman"/>
              </a:rPr>
              <a:t>Consumer</a:t>
            </a:r>
            <a:r>
              <a:rPr sz="1800" spc="-20" dirty="0">
                <a:latin typeface="Times New Roman"/>
                <a:cs typeface="Times New Roman"/>
              </a:rPr>
              <a:t> </a:t>
            </a:r>
            <a:r>
              <a:rPr sz="1800" dirty="0">
                <a:latin typeface="Times New Roman"/>
                <a:cs typeface="Times New Roman"/>
              </a:rPr>
              <a:t>Redressel</a:t>
            </a:r>
            <a:r>
              <a:rPr sz="1800" spc="-25" dirty="0">
                <a:latin typeface="Times New Roman"/>
                <a:cs typeface="Times New Roman"/>
              </a:rPr>
              <a:t> </a:t>
            </a:r>
            <a:r>
              <a:rPr sz="1800" spc="-10" dirty="0">
                <a:latin typeface="Times New Roman"/>
                <a:cs typeface="Times New Roman"/>
              </a:rPr>
              <a:t>agencies</a:t>
            </a:r>
            <a:endParaRPr sz="1800">
              <a:latin typeface="Times New Roman"/>
              <a:cs typeface="Times New Roman"/>
            </a:endParaRPr>
          </a:p>
          <a:p>
            <a:pPr marL="12700">
              <a:lnSpc>
                <a:spcPct val="100000"/>
              </a:lnSpc>
              <a:spcBef>
                <a:spcPts val="180"/>
              </a:spcBef>
              <a:tabLst>
                <a:tab pos="268605" algn="l"/>
              </a:tabLst>
            </a:pPr>
            <a:r>
              <a:rPr sz="1200" spc="245" dirty="0">
                <a:solidFill>
                  <a:srgbClr val="2CA1BE"/>
                </a:solidFill>
                <a:latin typeface="Microsoft Sans Serif"/>
                <a:cs typeface="Microsoft Sans Serif"/>
              </a:rPr>
              <a:t>🞂</a:t>
            </a:r>
            <a:r>
              <a:rPr sz="1200" dirty="0">
                <a:solidFill>
                  <a:srgbClr val="2CA1BE"/>
                </a:solidFill>
                <a:latin typeface="Microsoft Sans Serif"/>
                <a:cs typeface="Microsoft Sans Serif"/>
              </a:rPr>
              <a:t>​	</a:t>
            </a:r>
            <a:r>
              <a:rPr sz="1800" dirty="0">
                <a:latin typeface="Times New Roman"/>
                <a:cs typeface="Times New Roman"/>
              </a:rPr>
              <a:t>The</a:t>
            </a:r>
            <a:r>
              <a:rPr sz="1800" spc="-20" dirty="0">
                <a:latin typeface="Times New Roman"/>
                <a:cs typeface="Times New Roman"/>
              </a:rPr>
              <a:t> </a:t>
            </a:r>
            <a:r>
              <a:rPr sz="1800" dirty="0">
                <a:latin typeface="Times New Roman"/>
                <a:cs typeface="Times New Roman"/>
              </a:rPr>
              <a:t>district</a:t>
            </a:r>
            <a:r>
              <a:rPr sz="1800" spc="-35" dirty="0">
                <a:latin typeface="Times New Roman"/>
                <a:cs typeface="Times New Roman"/>
              </a:rPr>
              <a:t> </a:t>
            </a:r>
            <a:r>
              <a:rPr sz="1800" spc="-10" dirty="0">
                <a:latin typeface="Times New Roman"/>
                <a:cs typeface="Times New Roman"/>
              </a:rPr>
              <a:t>forum</a:t>
            </a:r>
            <a:endParaRPr sz="1800">
              <a:latin typeface="Times New Roman"/>
              <a:cs typeface="Times New Roman"/>
            </a:endParaRPr>
          </a:p>
          <a:p>
            <a:pPr marL="12700">
              <a:lnSpc>
                <a:spcPct val="100000"/>
              </a:lnSpc>
              <a:spcBef>
                <a:spcPts val="180"/>
              </a:spcBef>
              <a:tabLst>
                <a:tab pos="268605" algn="l"/>
              </a:tabLst>
            </a:pPr>
            <a:r>
              <a:rPr sz="1200" spc="245" dirty="0">
                <a:solidFill>
                  <a:srgbClr val="2CA1BE"/>
                </a:solidFill>
                <a:latin typeface="Microsoft Sans Serif"/>
                <a:cs typeface="Microsoft Sans Serif"/>
              </a:rPr>
              <a:t>🞂</a:t>
            </a:r>
            <a:r>
              <a:rPr sz="1200" dirty="0">
                <a:solidFill>
                  <a:srgbClr val="2CA1BE"/>
                </a:solidFill>
                <a:latin typeface="Microsoft Sans Serif"/>
                <a:cs typeface="Microsoft Sans Serif"/>
              </a:rPr>
              <a:t>​	</a:t>
            </a:r>
            <a:r>
              <a:rPr sz="1800" dirty="0">
                <a:latin typeface="Times New Roman"/>
                <a:cs typeface="Times New Roman"/>
              </a:rPr>
              <a:t>The</a:t>
            </a:r>
            <a:r>
              <a:rPr sz="1800" spc="-30" dirty="0">
                <a:latin typeface="Times New Roman"/>
                <a:cs typeface="Times New Roman"/>
              </a:rPr>
              <a:t> </a:t>
            </a:r>
            <a:r>
              <a:rPr sz="1800" dirty="0">
                <a:latin typeface="Times New Roman"/>
                <a:cs typeface="Times New Roman"/>
              </a:rPr>
              <a:t>state</a:t>
            </a:r>
            <a:r>
              <a:rPr sz="1800" spc="-45" dirty="0">
                <a:latin typeface="Times New Roman"/>
                <a:cs typeface="Times New Roman"/>
              </a:rPr>
              <a:t> </a:t>
            </a:r>
            <a:r>
              <a:rPr sz="1800" spc="-10" dirty="0">
                <a:latin typeface="Times New Roman"/>
                <a:cs typeface="Times New Roman"/>
              </a:rPr>
              <a:t>commission</a:t>
            </a:r>
            <a:endParaRPr sz="1800">
              <a:latin typeface="Times New Roman"/>
              <a:cs typeface="Times New Roman"/>
            </a:endParaRPr>
          </a:p>
          <a:p>
            <a:pPr marL="12700">
              <a:lnSpc>
                <a:spcPct val="100000"/>
              </a:lnSpc>
              <a:spcBef>
                <a:spcPts val="190"/>
              </a:spcBef>
              <a:tabLst>
                <a:tab pos="268605" algn="l"/>
              </a:tabLst>
            </a:pPr>
            <a:r>
              <a:rPr sz="1200" spc="245" dirty="0">
                <a:solidFill>
                  <a:srgbClr val="2CA1BE"/>
                </a:solidFill>
                <a:latin typeface="Microsoft Sans Serif"/>
                <a:cs typeface="Microsoft Sans Serif"/>
              </a:rPr>
              <a:t>🞂</a:t>
            </a:r>
            <a:r>
              <a:rPr sz="1200" dirty="0">
                <a:solidFill>
                  <a:srgbClr val="2CA1BE"/>
                </a:solidFill>
                <a:latin typeface="Microsoft Sans Serif"/>
                <a:cs typeface="Microsoft Sans Serif"/>
              </a:rPr>
              <a:t>​	</a:t>
            </a:r>
            <a:r>
              <a:rPr sz="1800" dirty="0">
                <a:latin typeface="Times New Roman"/>
                <a:cs typeface="Times New Roman"/>
              </a:rPr>
              <a:t>The national</a:t>
            </a:r>
            <a:r>
              <a:rPr sz="1800" spc="-10" dirty="0">
                <a:latin typeface="Times New Roman"/>
                <a:cs typeface="Times New Roman"/>
              </a:rPr>
              <a:t> commissions</a:t>
            </a:r>
            <a:endParaRPr sz="1800">
              <a:latin typeface="Times New Roman"/>
              <a:cs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98068" y="1414872"/>
            <a:ext cx="5753735" cy="2799080"/>
          </a:xfrm>
          <a:prstGeom prst="rect">
            <a:avLst/>
          </a:prstGeom>
        </p:spPr>
        <p:txBody>
          <a:bodyPr vert="horz" wrap="square" lIns="0" tIns="63500" rIns="0" bIns="0" rtlCol="0">
            <a:spAutoFit/>
          </a:bodyPr>
          <a:lstStyle/>
          <a:p>
            <a:pPr marL="12700">
              <a:lnSpc>
                <a:spcPct val="100000"/>
              </a:lnSpc>
              <a:spcBef>
                <a:spcPts val="500"/>
              </a:spcBef>
              <a:tabLst>
                <a:tab pos="268605" algn="l"/>
              </a:tabLst>
            </a:pPr>
            <a:r>
              <a:rPr sz="1800" spc="395" dirty="0">
                <a:solidFill>
                  <a:srgbClr val="2CA1BE"/>
                </a:solidFill>
                <a:latin typeface="Microsoft Sans Serif"/>
                <a:cs typeface="Microsoft Sans Serif"/>
              </a:rPr>
              <a:t>🞂</a:t>
            </a:r>
            <a:r>
              <a:rPr sz="1800" dirty="0">
                <a:solidFill>
                  <a:srgbClr val="2CA1BE"/>
                </a:solidFill>
                <a:latin typeface="Microsoft Sans Serif"/>
                <a:cs typeface="Microsoft Sans Serif"/>
              </a:rPr>
              <a:t>​	</a:t>
            </a:r>
            <a:r>
              <a:rPr sz="2700" dirty="0">
                <a:latin typeface="Lucida Sans Unicode"/>
                <a:cs typeface="Lucida Sans Unicode"/>
              </a:rPr>
              <a:t>Commanding</a:t>
            </a:r>
            <a:r>
              <a:rPr sz="2700" spc="-35" dirty="0">
                <a:latin typeface="Lucida Sans Unicode"/>
                <a:cs typeface="Lucida Sans Unicode"/>
              </a:rPr>
              <a:t> </a:t>
            </a:r>
            <a:r>
              <a:rPr sz="2700" dirty="0">
                <a:latin typeface="Lucida Sans Unicode"/>
                <a:cs typeface="Lucida Sans Unicode"/>
              </a:rPr>
              <a:t>&amp;</a:t>
            </a:r>
            <a:r>
              <a:rPr sz="2700" spc="-10" dirty="0">
                <a:latin typeface="Lucida Sans Unicode"/>
                <a:cs typeface="Lucida Sans Unicode"/>
              </a:rPr>
              <a:t> influencing</a:t>
            </a:r>
            <a:endParaRPr sz="2700">
              <a:latin typeface="Lucida Sans Unicode"/>
              <a:cs typeface="Lucida Sans Unicode"/>
            </a:endParaRPr>
          </a:p>
          <a:p>
            <a:pPr marL="12700">
              <a:lnSpc>
                <a:spcPct val="100000"/>
              </a:lnSpc>
              <a:spcBef>
                <a:spcPts val="400"/>
              </a:spcBef>
              <a:tabLst>
                <a:tab pos="268605" algn="l"/>
              </a:tabLst>
            </a:pPr>
            <a:r>
              <a:rPr sz="1800" spc="395" dirty="0">
                <a:solidFill>
                  <a:srgbClr val="2CA1BE"/>
                </a:solidFill>
                <a:latin typeface="Microsoft Sans Serif"/>
                <a:cs typeface="Microsoft Sans Serif"/>
              </a:rPr>
              <a:t>🞂</a:t>
            </a:r>
            <a:r>
              <a:rPr sz="1800" dirty="0">
                <a:solidFill>
                  <a:srgbClr val="2CA1BE"/>
                </a:solidFill>
                <a:latin typeface="Microsoft Sans Serif"/>
                <a:cs typeface="Microsoft Sans Serif"/>
              </a:rPr>
              <a:t>​	</a:t>
            </a:r>
            <a:r>
              <a:rPr sz="2700" dirty="0">
                <a:latin typeface="Lucida Sans Unicode"/>
                <a:cs typeface="Lucida Sans Unicode"/>
              </a:rPr>
              <a:t>Social</a:t>
            </a:r>
            <a:r>
              <a:rPr sz="2700" spc="-50" dirty="0">
                <a:latin typeface="Lucida Sans Unicode"/>
                <a:cs typeface="Lucida Sans Unicode"/>
              </a:rPr>
              <a:t> </a:t>
            </a:r>
            <a:r>
              <a:rPr sz="2700" spc="-10" dirty="0">
                <a:latin typeface="Lucida Sans Unicode"/>
                <a:cs typeface="Lucida Sans Unicode"/>
              </a:rPr>
              <a:t>system</a:t>
            </a:r>
            <a:endParaRPr sz="2700">
              <a:latin typeface="Lucida Sans Unicode"/>
              <a:cs typeface="Lucida Sans Unicode"/>
            </a:endParaRPr>
          </a:p>
          <a:p>
            <a:pPr marL="12700">
              <a:lnSpc>
                <a:spcPct val="100000"/>
              </a:lnSpc>
              <a:spcBef>
                <a:spcPts val="395"/>
              </a:spcBef>
              <a:tabLst>
                <a:tab pos="268605" algn="l"/>
              </a:tabLst>
            </a:pPr>
            <a:r>
              <a:rPr sz="1800" spc="395" dirty="0">
                <a:solidFill>
                  <a:srgbClr val="2CA1BE"/>
                </a:solidFill>
                <a:latin typeface="Microsoft Sans Serif"/>
                <a:cs typeface="Microsoft Sans Serif"/>
              </a:rPr>
              <a:t>🞂</a:t>
            </a:r>
            <a:r>
              <a:rPr sz="1800" dirty="0">
                <a:solidFill>
                  <a:srgbClr val="2CA1BE"/>
                </a:solidFill>
                <a:latin typeface="Microsoft Sans Serif"/>
                <a:cs typeface="Microsoft Sans Serif"/>
              </a:rPr>
              <a:t>​	</a:t>
            </a:r>
            <a:r>
              <a:rPr sz="2700" dirty="0">
                <a:latin typeface="Lucida Sans Unicode"/>
                <a:cs typeface="Lucida Sans Unicode"/>
              </a:rPr>
              <a:t>Binding</a:t>
            </a:r>
            <a:r>
              <a:rPr sz="2700" spc="-15" dirty="0">
                <a:latin typeface="Lucida Sans Unicode"/>
                <a:cs typeface="Lucida Sans Unicode"/>
              </a:rPr>
              <a:t> </a:t>
            </a:r>
            <a:r>
              <a:rPr sz="2700" spc="-10" dirty="0">
                <a:latin typeface="Lucida Sans Unicode"/>
                <a:cs typeface="Lucida Sans Unicode"/>
              </a:rPr>
              <a:t>force</a:t>
            </a:r>
            <a:endParaRPr sz="2700">
              <a:latin typeface="Lucida Sans Unicode"/>
              <a:cs typeface="Lucida Sans Unicode"/>
            </a:endParaRPr>
          </a:p>
          <a:p>
            <a:pPr marL="12700">
              <a:lnSpc>
                <a:spcPct val="100000"/>
              </a:lnSpc>
              <a:spcBef>
                <a:spcPts val="409"/>
              </a:spcBef>
              <a:tabLst>
                <a:tab pos="268605" algn="l"/>
              </a:tabLst>
            </a:pPr>
            <a:r>
              <a:rPr sz="1800" spc="395" dirty="0">
                <a:solidFill>
                  <a:srgbClr val="2CA1BE"/>
                </a:solidFill>
                <a:latin typeface="Microsoft Sans Serif"/>
                <a:cs typeface="Microsoft Sans Serif"/>
              </a:rPr>
              <a:t>🞂</a:t>
            </a:r>
            <a:r>
              <a:rPr sz="1800" dirty="0">
                <a:solidFill>
                  <a:srgbClr val="2CA1BE"/>
                </a:solidFill>
                <a:latin typeface="Microsoft Sans Serif"/>
                <a:cs typeface="Microsoft Sans Serif"/>
              </a:rPr>
              <a:t>​	</a:t>
            </a:r>
            <a:r>
              <a:rPr sz="2700" dirty="0">
                <a:latin typeface="Lucida Sans Unicode"/>
                <a:cs typeface="Lucida Sans Unicode"/>
              </a:rPr>
              <a:t>Rule</a:t>
            </a:r>
            <a:r>
              <a:rPr sz="2700" spc="-20" dirty="0">
                <a:latin typeface="Lucida Sans Unicode"/>
                <a:cs typeface="Lucida Sans Unicode"/>
              </a:rPr>
              <a:t> </a:t>
            </a:r>
            <a:r>
              <a:rPr sz="2700" dirty="0">
                <a:latin typeface="Lucida Sans Unicode"/>
                <a:cs typeface="Lucida Sans Unicode"/>
              </a:rPr>
              <a:t>of</a:t>
            </a:r>
            <a:r>
              <a:rPr sz="2700" spc="-25" dirty="0">
                <a:latin typeface="Lucida Sans Unicode"/>
                <a:cs typeface="Lucida Sans Unicode"/>
              </a:rPr>
              <a:t> </a:t>
            </a:r>
            <a:r>
              <a:rPr sz="2700" spc="-10" dirty="0">
                <a:latin typeface="Lucida Sans Unicode"/>
                <a:cs typeface="Lucida Sans Unicode"/>
              </a:rPr>
              <a:t>action</a:t>
            </a:r>
            <a:endParaRPr sz="2700">
              <a:latin typeface="Lucida Sans Unicode"/>
              <a:cs typeface="Lucida Sans Unicode"/>
            </a:endParaRPr>
          </a:p>
          <a:p>
            <a:pPr marL="12700">
              <a:lnSpc>
                <a:spcPct val="100000"/>
              </a:lnSpc>
              <a:spcBef>
                <a:spcPts val="395"/>
              </a:spcBef>
              <a:tabLst>
                <a:tab pos="268605" algn="l"/>
              </a:tabLst>
            </a:pPr>
            <a:r>
              <a:rPr sz="1800" spc="395" dirty="0">
                <a:solidFill>
                  <a:srgbClr val="2CA1BE"/>
                </a:solidFill>
                <a:latin typeface="Microsoft Sans Serif"/>
                <a:cs typeface="Microsoft Sans Serif"/>
              </a:rPr>
              <a:t>🞂</a:t>
            </a:r>
            <a:r>
              <a:rPr sz="1800" dirty="0">
                <a:solidFill>
                  <a:srgbClr val="2CA1BE"/>
                </a:solidFill>
                <a:latin typeface="Microsoft Sans Serif"/>
                <a:cs typeface="Microsoft Sans Serif"/>
              </a:rPr>
              <a:t>​	</a:t>
            </a:r>
            <a:r>
              <a:rPr sz="2700" dirty="0">
                <a:latin typeface="Lucida Sans Unicode"/>
                <a:cs typeface="Lucida Sans Unicode"/>
              </a:rPr>
              <a:t>Regularity</a:t>
            </a:r>
            <a:r>
              <a:rPr sz="2700" spc="-50" dirty="0">
                <a:latin typeface="Lucida Sans Unicode"/>
                <a:cs typeface="Lucida Sans Unicode"/>
              </a:rPr>
              <a:t> </a:t>
            </a:r>
            <a:r>
              <a:rPr sz="2700" dirty="0">
                <a:latin typeface="Lucida Sans Unicode"/>
                <a:cs typeface="Lucida Sans Unicode"/>
              </a:rPr>
              <a:t>in</a:t>
            </a:r>
            <a:r>
              <a:rPr sz="2700" spc="-40" dirty="0">
                <a:latin typeface="Lucida Sans Unicode"/>
                <a:cs typeface="Lucida Sans Unicode"/>
              </a:rPr>
              <a:t> </a:t>
            </a:r>
            <a:r>
              <a:rPr sz="2700" dirty="0">
                <a:latin typeface="Lucida Sans Unicode"/>
                <a:cs typeface="Lucida Sans Unicode"/>
              </a:rPr>
              <a:t>natural</a:t>
            </a:r>
            <a:r>
              <a:rPr sz="2700" spc="-70" dirty="0">
                <a:latin typeface="Lucida Sans Unicode"/>
                <a:cs typeface="Lucida Sans Unicode"/>
              </a:rPr>
              <a:t> </a:t>
            </a:r>
            <a:r>
              <a:rPr sz="2700" spc="-10" dirty="0">
                <a:latin typeface="Lucida Sans Unicode"/>
                <a:cs typeface="Lucida Sans Unicode"/>
              </a:rPr>
              <a:t>occurrences</a:t>
            </a:r>
            <a:endParaRPr sz="2700">
              <a:latin typeface="Lucida Sans Unicode"/>
              <a:cs typeface="Lucida Sans Unicode"/>
            </a:endParaRPr>
          </a:p>
          <a:p>
            <a:pPr marL="12700">
              <a:lnSpc>
                <a:spcPct val="100000"/>
              </a:lnSpc>
              <a:spcBef>
                <a:spcPts val="395"/>
              </a:spcBef>
              <a:tabLst>
                <a:tab pos="268605" algn="l"/>
              </a:tabLst>
            </a:pPr>
            <a:r>
              <a:rPr sz="1800" spc="395" dirty="0">
                <a:solidFill>
                  <a:srgbClr val="2CA1BE"/>
                </a:solidFill>
                <a:latin typeface="Microsoft Sans Serif"/>
                <a:cs typeface="Microsoft Sans Serif"/>
              </a:rPr>
              <a:t>🞂</a:t>
            </a:r>
            <a:r>
              <a:rPr sz="1800" dirty="0">
                <a:solidFill>
                  <a:srgbClr val="2CA1BE"/>
                </a:solidFill>
                <a:latin typeface="Microsoft Sans Serif"/>
                <a:cs typeface="Microsoft Sans Serif"/>
              </a:rPr>
              <a:t>​	</a:t>
            </a:r>
            <a:r>
              <a:rPr sz="2700" dirty="0">
                <a:latin typeface="Lucida Sans Unicode"/>
                <a:cs typeface="Lucida Sans Unicode"/>
              </a:rPr>
              <a:t>Judicial</a:t>
            </a:r>
            <a:r>
              <a:rPr sz="2700" spc="-65" dirty="0">
                <a:latin typeface="Lucida Sans Unicode"/>
                <a:cs typeface="Lucida Sans Unicode"/>
              </a:rPr>
              <a:t> </a:t>
            </a:r>
            <a:r>
              <a:rPr sz="2700" spc="-10" dirty="0">
                <a:latin typeface="Lucida Sans Unicode"/>
                <a:cs typeface="Lucida Sans Unicode"/>
              </a:rPr>
              <a:t>remedy</a:t>
            </a:r>
            <a:endParaRPr sz="2700">
              <a:latin typeface="Lucida Sans Unicode"/>
              <a:cs typeface="Lucida Sans Unicode"/>
            </a:endParaRPr>
          </a:p>
        </p:txBody>
      </p:sp>
      <p:pic>
        <p:nvPicPr>
          <p:cNvPr id="3" name="object 3"/>
          <p:cNvPicPr/>
          <p:nvPr/>
        </p:nvPicPr>
        <p:blipFill>
          <a:blip r:embed="rId2" cstate="print"/>
          <a:stretch>
            <a:fillRect/>
          </a:stretch>
        </p:blipFill>
        <p:spPr>
          <a:xfrm>
            <a:off x="734560" y="566898"/>
            <a:ext cx="3810014" cy="44966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98068" y="1414872"/>
            <a:ext cx="4877435" cy="1875155"/>
          </a:xfrm>
          <a:prstGeom prst="rect">
            <a:avLst/>
          </a:prstGeom>
        </p:spPr>
        <p:txBody>
          <a:bodyPr vert="horz" wrap="square" lIns="0" tIns="63500" rIns="0" bIns="0" rtlCol="0">
            <a:spAutoFit/>
          </a:bodyPr>
          <a:lstStyle/>
          <a:p>
            <a:pPr marL="12700">
              <a:lnSpc>
                <a:spcPct val="100000"/>
              </a:lnSpc>
              <a:spcBef>
                <a:spcPts val="500"/>
              </a:spcBef>
              <a:tabLst>
                <a:tab pos="268605" algn="l"/>
              </a:tabLst>
            </a:pPr>
            <a:r>
              <a:rPr sz="1800" spc="395" dirty="0">
                <a:solidFill>
                  <a:srgbClr val="2CA1BE"/>
                </a:solidFill>
                <a:latin typeface="Microsoft Sans Serif"/>
                <a:cs typeface="Microsoft Sans Serif"/>
              </a:rPr>
              <a:t>🞂</a:t>
            </a:r>
            <a:r>
              <a:rPr sz="1800" dirty="0">
                <a:solidFill>
                  <a:srgbClr val="2CA1BE"/>
                </a:solidFill>
                <a:latin typeface="Microsoft Sans Serif"/>
                <a:cs typeface="Microsoft Sans Serif"/>
              </a:rPr>
              <a:t>​	</a:t>
            </a:r>
            <a:r>
              <a:rPr sz="2700" dirty="0">
                <a:latin typeface="Lucida Sans Unicode"/>
                <a:cs typeface="Lucida Sans Unicode"/>
              </a:rPr>
              <a:t>To</a:t>
            </a:r>
            <a:r>
              <a:rPr sz="2700" spc="-25" dirty="0">
                <a:latin typeface="Lucida Sans Unicode"/>
                <a:cs typeface="Lucida Sans Unicode"/>
              </a:rPr>
              <a:t> </a:t>
            </a:r>
            <a:r>
              <a:rPr sz="2700" dirty="0">
                <a:latin typeface="Lucida Sans Unicode"/>
                <a:cs typeface="Lucida Sans Unicode"/>
              </a:rPr>
              <a:t>establish</a:t>
            </a:r>
            <a:r>
              <a:rPr sz="2700" spc="-50" dirty="0">
                <a:latin typeface="Lucida Sans Unicode"/>
                <a:cs typeface="Lucida Sans Unicode"/>
              </a:rPr>
              <a:t> </a:t>
            </a:r>
            <a:r>
              <a:rPr sz="2700" spc="-10" dirty="0">
                <a:latin typeface="Lucida Sans Unicode"/>
                <a:cs typeface="Lucida Sans Unicode"/>
              </a:rPr>
              <a:t>standards</a:t>
            </a:r>
            <a:endParaRPr sz="2700">
              <a:latin typeface="Lucida Sans Unicode"/>
              <a:cs typeface="Lucida Sans Unicode"/>
            </a:endParaRPr>
          </a:p>
          <a:p>
            <a:pPr marL="12700">
              <a:lnSpc>
                <a:spcPct val="100000"/>
              </a:lnSpc>
              <a:spcBef>
                <a:spcPts val="400"/>
              </a:spcBef>
              <a:tabLst>
                <a:tab pos="268605" algn="l"/>
              </a:tabLst>
            </a:pPr>
            <a:r>
              <a:rPr sz="1800" spc="395" dirty="0">
                <a:solidFill>
                  <a:srgbClr val="2CA1BE"/>
                </a:solidFill>
                <a:latin typeface="Microsoft Sans Serif"/>
                <a:cs typeface="Microsoft Sans Serif"/>
              </a:rPr>
              <a:t>🞂</a:t>
            </a:r>
            <a:r>
              <a:rPr sz="1800" dirty="0">
                <a:solidFill>
                  <a:srgbClr val="2CA1BE"/>
                </a:solidFill>
                <a:latin typeface="Microsoft Sans Serif"/>
                <a:cs typeface="Microsoft Sans Serif"/>
              </a:rPr>
              <a:t>​	</a:t>
            </a:r>
            <a:r>
              <a:rPr sz="2700" dirty="0">
                <a:latin typeface="Lucida Sans Unicode"/>
                <a:cs typeface="Lucida Sans Unicode"/>
              </a:rPr>
              <a:t>To</a:t>
            </a:r>
            <a:r>
              <a:rPr sz="2700" spc="-25" dirty="0">
                <a:latin typeface="Lucida Sans Unicode"/>
                <a:cs typeface="Lucida Sans Unicode"/>
              </a:rPr>
              <a:t> </a:t>
            </a:r>
            <a:r>
              <a:rPr sz="2700" dirty="0">
                <a:latin typeface="Lucida Sans Unicode"/>
                <a:cs typeface="Lucida Sans Unicode"/>
              </a:rPr>
              <a:t>maintain</a:t>
            </a:r>
            <a:r>
              <a:rPr sz="2700" spc="-30" dirty="0">
                <a:latin typeface="Lucida Sans Unicode"/>
                <a:cs typeface="Lucida Sans Unicode"/>
              </a:rPr>
              <a:t> </a:t>
            </a:r>
            <a:r>
              <a:rPr sz="2700" spc="-10" dirty="0">
                <a:latin typeface="Lucida Sans Unicode"/>
                <a:cs typeface="Lucida Sans Unicode"/>
              </a:rPr>
              <a:t>order</a:t>
            </a:r>
            <a:endParaRPr sz="2700">
              <a:latin typeface="Lucida Sans Unicode"/>
              <a:cs typeface="Lucida Sans Unicode"/>
            </a:endParaRPr>
          </a:p>
          <a:p>
            <a:pPr marL="12700">
              <a:lnSpc>
                <a:spcPct val="100000"/>
              </a:lnSpc>
              <a:spcBef>
                <a:spcPts val="395"/>
              </a:spcBef>
              <a:tabLst>
                <a:tab pos="268605" algn="l"/>
              </a:tabLst>
            </a:pPr>
            <a:r>
              <a:rPr sz="1800" spc="395" dirty="0">
                <a:solidFill>
                  <a:srgbClr val="2CA1BE"/>
                </a:solidFill>
                <a:latin typeface="Microsoft Sans Serif"/>
                <a:cs typeface="Microsoft Sans Serif"/>
              </a:rPr>
              <a:t>🞂</a:t>
            </a:r>
            <a:r>
              <a:rPr sz="1800" dirty="0">
                <a:solidFill>
                  <a:srgbClr val="2CA1BE"/>
                </a:solidFill>
                <a:latin typeface="Microsoft Sans Serif"/>
                <a:cs typeface="Microsoft Sans Serif"/>
              </a:rPr>
              <a:t>​	</a:t>
            </a:r>
            <a:r>
              <a:rPr sz="2700" dirty="0">
                <a:latin typeface="Lucida Sans Unicode"/>
                <a:cs typeface="Lucida Sans Unicode"/>
              </a:rPr>
              <a:t>To</a:t>
            </a:r>
            <a:r>
              <a:rPr sz="2700" spc="-40" dirty="0">
                <a:latin typeface="Lucida Sans Unicode"/>
                <a:cs typeface="Lucida Sans Unicode"/>
              </a:rPr>
              <a:t> </a:t>
            </a:r>
            <a:r>
              <a:rPr sz="2700" dirty="0">
                <a:latin typeface="Lucida Sans Unicode"/>
                <a:cs typeface="Lucida Sans Unicode"/>
              </a:rPr>
              <a:t>resolve</a:t>
            </a:r>
            <a:r>
              <a:rPr sz="2700" spc="-45" dirty="0">
                <a:latin typeface="Lucida Sans Unicode"/>
                <a:cs typeface="Lucida Sans Unicode"/>
              </a:rPr>
              <a:t> </a:t>
            </a:r>
            <a:r>
              <a:rPr sz="2700" spc="-10" dirty="0">
                <a:latin typeface="Lucida Sans Unicode"/>
                <a:cs typeface="Lucida Sans Unicode"/>
              </a:rPr>
              <a:t>disputes</a:t>
            </a:r>
            <a:endParaRPr sz="2700">
              <a:latin typeface="Lucida Sans Unicode"/>
              <a:cs typeface="Lucida Sans Unicode"/>
            </a:endParaRPr>
          </a:p>
          <a:p>
            <a:pPr marL="12700">
              <a:lnSpc>
                <a:spcPct val="100000"/>
              </a:lnSpc>
              <a:spcBef>
                <a:spcPts val="409"/>
              </a:spcBef>
              <a:tabLst>
                <a:tab pos="268605" algn="l"/>
              </a:tabLst>
            </a:pPr>
            <a:r>
              <a:rPr sz="1800" spc="395" dirty="0">
                <a:solidFill>
                  <a:srgbClr val="2CA1BE"/>
                </a:solidFill>
                <a:latin typeface="Microsoft Sans Serif"/>
                <a:cs typeface="Microsoft Sans Serif"/>
              </a:rPr>
              <a:t>🞂</a:t>
            </a:r>
            <a:r>
              <a:rPr sz="1800" dirty="0">
                <a:solidFill>
                  <a:srgbClr val="2CA1BE"/>
                </a:solidFill>
                <a:latin typeface="Microsoft Sans Serif"/>
                <a:cs typeface="Microsoft Sans Serif"/>
              </a:rPr>
              <a:t>​	</a:t>
            </a:r>
            <a:r>
              <a:rPr sz="2700" dirty="0">
                <a:latin typeface="Lucida Sans Unicode"/>
                <a:cs typeface="Lucida Sans Unicode"/>
              </a:rPr>
              <a:t>To</a:t>
            </a:r>
            <a:r>
              <a:rPr sz="2700" spc="-40" dirty="0">
                <a:latin typeface="Lucida Sans Unicode"/>
                <a:cs typeface="Lucida Sans Unicode"/>
              </a:rPr>
              <a:t> </a:t>
            </a:r>
            <a:r>
              <a:rPr sz="2700" dirty="0">
                <a:latin typeface="Lucida Sans Unicode"/>
                <a:cs typeface="Lucida Sans Unicode"/>
              </a:rPr>
              <a:t>protect</a:t>
            </a:r>
            <a:r>
              <a:rPr sz="2700" spc="-35" dirty="0">
                <a:latin typeface="Lucida Sans Unicode"/>
                <a:cs typeface="Lucida Sans Unicode"/>
              </a:rPr>
              <a:t> </a:t>
            </a:r>
            <a:r>
              <a:rPr sz="2700" dirty="0">
                <a:latin typeface="Lucida Sans Unicode"/>
                <a:cs typeface="Lucida Sans Unicode"/>
              </a:rPr>
              <a:t>liberties</a:t>
            </a:r>
            <a:r>
              <a:rPr sz="2700" spc="-65" dirty="0">
                <a:latin typeface="Lucida Sans Unicode"/>
                <a:cs typeface="Lucida Sans Unicode"/>
              </a:rPr>
              <a:t> </a:t>
            </a:r>
            <a:r>
              <a:rPr sz="2700" dirty="0">
                <a:latin typeface="Lucida Sans Unicode"/>
                <a:cs typeface="Lucida Sans Unicode"/>
              </a:rPr>
              <a:t>&amp;</a:t>
            </a:r>
            <a:r>
              <a:rPr sz="2700" spc="-35" dirty="0">
                <a:latin typeface="Lucida Sans Unicode"/>
                <a:cs typeface="Lucida Sans Unicode"/>
              </a:rPr>
              <a:t> </a:t>
            </a:r>
            <a:r>
              <a:rPr sz="2700" spc="-10" dirty="0">
                <a:latin typeface="Lucida Sans Unicode"/>
                <a:cs typeface="Lucida Sans Unicode"/>
              </a:rPr>
              <a:t>rights</a:t>
            </a:r>
            <a:endParaRPr sz="2700">
              <a:latin typeface="Lucida Sans Unicode"/>
              <a:cs typeface="Lucida Sans Unicode"/>
            </a:endParaRPr>
          </a:p>
        </p:txBody>
      </p:sp>
      <p:pic>
        <p:nvPicPr>
          <p:cNvPr id="3" name="object 3"/>
          <p:cNvPicPr/>
          <p:nvPr/>
        </p:nvPicPr>
        <p:blipFill>
          <a:blip r:embed="rId2" cstate="print"/>
          <a:stretch>
            <a:fillRect/>
          </a:stretch>
        </p:blipFill>
        <p:spPr>
          <a:xfrm>
            <a:off x="713225" y="566915"/>
            <a:ext cx="4308360" cy="54715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98068" y="1414872"/>
            <a:ext cx="7810500" cy="3262629"/>
          </a:xfrm>
          <a:prstGeom prst="rect">
            <a:avLst/>
          </a:prstGeom>
        </p:spPr>
        <p:txBody>
          <a:bodyPr vert="horz" wrap="square" lIns="0" tIns="63500" rIns="0" bIns="0" rtlCol="0">
            <a:spAutoFit/>
          </a:bodyPr>
          <a:lstStyle/>
          <a:p>
            <a:pPr marL="12700">
              <a:lnSpc>
                <a:spcPct val="100000"/>
              </a:lnSpc>
              <a:spcBef>
                <a:spcPts val="500"/>
              </a:spcBef>
            </a:pPr>
            <a:r>
              <a:rPr sz="2700" dirty="0">
                <a:latin typeface="Lucida Sans Unicode"/>
                <a:cs typeface="Lucida Sans Unicode"/>
              </a:rPr>
              <a:t>On</a:t>
            </a:r>
            <a:r>
              <a:rPr sz="2700" spc="-35" dirty="0">
                <a:latin typeface="Lucida Sans Unicode"/>
                <a:cs typeface="Lucida Sans Unicode"/>
              </a:rPr>
              <a:t> </a:t>
            </a:r>
            <a:r>
              <a:rPr sz="2700" dirty="0">
                <a:latin typeface="Lucida Sans Unicode"/>
                <a:cs typeface="Lucida Sans Unicode"/>
              </a:rPr>
              <a:t>the</a:t>
            </a:r>
            <a:r>
              <a:rPr sz="2700" spc="-35" dirty="0">
                <a:latin typeface="Lucida Sans Unicode"/>
                <a:cs typeface="Lucida Sans Unicode"/>
              </a:rPr>
              <a:t> </a:t>
            </a:r>
            <a:r>
              <a:rPr sz="2700" dirty="0">
                <a:latin typeface="Lucida Sans Unicode"/>
                <a:cs typeface="Lucida Sans Unicode"/>
              </a:rPr>
              <a:t>basis</a:t>
            </a:r>
            <a:r>
              <a:rPr sz="2700" spc="-55" dirty="0">
                <a:latin typeface="Lucida Sans Unicode"/>
                <a:cs typeface="Lucida Sans Unicode"/>
              </a:rPr>
              <a:t> </a:t>
            </a:r>
            <a:r>
              <a:rPr sz="2700" dirty="0">
                <a:latin typeface="Lucida Sans Unicode"/>
                <a:cs typeface="Lucida Sans Unicode"/>
              </a:rPr>
              <a:t>of</a:t>
            </a:r>
            <a:r>
              <a:rPr sz="2700" spc="-5" dirty="0">
                <a:latin typeface="Lucida Sans Unicode"/>
                <a:cs typeface="Lucida Sans Unicode"/>
              </a:rPr>
              <a:t> </a:t>
            </a:r>
            <a:r>
              <a:rPr sz="2700" spc="-20" dirty="0">
                <a:latin typeface="Lucida Sans Unicode"/>
                <a:cs typeface="Lucida Sans Unicode"/>
              </a:rPr>
              <a:t>form</a:t>
            </a:r>
            <a:endParaRPr sz="2700">
              <a:latin typeface="Lucida Sans Unicode"/>
              <a:cs typeface="Lucida Sans Unicode"/>
            </a:endParaRPr>
          </a:p>
          <a:p>
            <a:pPr marL="527685" indent="-514984">
              <a:lnSpc>
                <a:spcPct val="100000"/>
              </a:lnSpc>
              <a:spcBef>
                <a:spcPts val="400"/>
              </a:spcBef>
              <a:buClr>
                <a:srgbClr val="2CA1BE"/>
              </a:buClr>
              <a:buSzPct val="66666"/>
              <a:buAutoNum type="arabicPeriod"/>
              <a:tabLst>
                <a:tab pos="527685" algn="l"/>
              </a:tabLst>
            </a:pPr>
            <a:r>
              <a:rPr sz="2700" spc="-10" dirty="0">
                <a:latin typeface="Lucida Sans Unicode"/>
                <a:cs typeface="Lucida Sans Unicode"/>
              </a:rPr>
              <a:t>Institution</a:t>
            </a:r>
            <a:endParaRPr sz="2700">
              <a:latin typeface="Lucida Sans Unicode"/>
              <a:cs typeface="Lucida Sans Unicode"/>
            </a:endParaRPr>
          </a:p>
          <a:p>
            <a:pPr marL="527685" indent="-514984">
              <a:lnSpc>
                <a:spcPct val="100000"/>
              </a:lnSpc>
              <a:spcBef>
                <a:spcPts val="395"/>
              </a:spcBef>
              <a:buClr>
                <a:srgbClr val="2CA1BE"/>
              </a:buClr>
              <a:buSzPct val="66666"/>
              <a:buAutoNum type="arabicPeriod"/>
              <a:tabLst>
                <a:tab pos="527685" algn="l"/>
              </a:tabLst>
            </a:pPr>
            <a:r>
              <a:rPr sz="2700" dirty="0">
                <a:latin typeface="Lucida Sans Unicode"/>
                <a:cs typeface="Lucida Sans Unicode"/>
              </a:rPr>
              <a:t>Personal:</a:t>
            </a:r>
            <a:r>
              <a:rPr sz="2700" spc="-70" dirty="0">
                <a:latin typeface="Lucida Sans Unicode"/>
                <a:cs typeface="Lucida Sans Unicode"/>
              </a:rPr>
              <a:t> </a:t>
            </a:r>
            <a:r>
              <a:rPr sz="2700" dirty="0">
                <a:latin typeface="Lucida Sans Unicode"/>
                <a:cs typeface="Lucida Sans Unicode"/>
              </a:rPr>
              <a:t>police,</a:t>
            </a:r>
            <a:r>
              <a:rPr sz="2700" spc="-60" dirty="0">
                <a:latin typeface="Lucida Sans Unicode"/>
                <a:cs typeface="Lucida Sans Unicode"/>
              </a:rPr>
              <a:t> </a:t>
            </a:r>
            <a:r>
              <a:rPr sz="2700" dirty="0">
                <a:latin typeface="Lucida Sans Unicode"/>
                <a:cs typeface="Lucida Sans Unicode"/>
              </a:rPr>
              <a:t>legal</a:t>
            </a:r>
            <a:r>
              <a:rPr sz="2700" spc="-45" dirty="0">
                <a:latin typeface="Lucida Sans Unicode"/>
                <a:cs typeface="Lucida Sans Unicode"/>
              </a:rPr>
              <a:t> </a:t>
            </a:r>
            <a:r>
              <a:rPr sz="2700" dirty="0">
                <a:latin typeface="Lucida Sans Unicode"/>
                <a:cs typeface="Lucida Sans Unicode"/>
              </a:rPr>
              <a:t>professionals,</a:t>
            </a:r>
            <a:r>
              <a:rPr sz="2700" spc="-70" dirty="0">
                <a:latin typeface="Lucida Sans Unicode"/>
                <a:cs typeface="Lucida Sans Unicode"/>
              </a:rPr>
              <a:t> </a:t>
            </a:r>
            <a:r>
              <a:rPr sz="2700" spc="-10" dirty="0">
                <a:latin typeface="Lucida Sans Unicode"/>
                <a:cs typeface="Lucida Sans Unicode"/>
              </a:rPr>
              <a:t>judges</a:t>
            </a:r>
            <a:endParaRPr sz="2700">
              <a:latin typeface="Lucida Sans Unicode"/>
              <a:cs typeface="Lucida Sans Unicode"/>
            </a:endParaRPr>
          </a:p>
          <a:p>
            <a:pPr marL="12700" marR="3762375" indent="514984">
              <a:lnSpc>
                <a:spcPct val="112300"/>
              </a:lnSpc>
              <a:spcBef>
                <a:spcPts val="10"/>
              </a:spcBef>
              <a:buClr>
                <a:srgbClr val="2CA1BE"/>
              </a:buClr>
              <a:buSzPct val="66666"/>
              <a:buAutoNum type="arabicPeriod"/>
              <a:tabLst>
                <a:tab pos="527685" algn="l"/>
              </a:tabLst>
            </a:pPr>
            <a:r>
              <a:rPr sz="2700" dirty="0">
                <a:latin typeface="Lucida Sans Unicode"/>
                <a:cs typeface="Lucida Sans Unicode"/>
              </a:rPr>
              <a:t>Form</a:t>
            </a:r>
            <a:r>
              <a:rPr sz="2700" spc="-25" dirty="0">
                <a:latin typeface="Lucida Sans Unicode"/>
                <a:cs typeface="Lucida Sans Unicode"/>
              </a:rPr>
              <a:t> </a:t>
            </a:r>
            <a:r>
              <a:rPr sz="2700" dirty="0">
                <a:latin typeface="Lucida Sans Unicode"/>
                <a:cs typeface="Lucida Sans Unicode"/>
              </a:rPr>
              <a:t>legal</a:t>
            </a:r>
            <a:r>
              <a:rPr sz="2700" spc="-20" dirty="0">
                <a:latin typeface="Lucida Sans Unicode"/>
                <a:cs typeface="Lucida Sans Unicode"/>
              </a:rPr>
              <a:t> </a:t>
            </a:r>
            <a:r>
              <a:rPr sz="2700" spc="-10" dirty="0">
                <a:latin typeface="Lucida Sans Unicode"/>
                <a:cs typeface="Lucida Sans Unicode"/>
              </a:rPr>
              <a:t>processes </a:t>
            </a:r>
            <a:r>
              <a:rPr sz="2700" dirty="0">
                <a:latin typeface="Lucida Sans Unicode"/>
                <a:cs typeface="Lucida Sans Unicode"/>
              </a:rPr>
              <a:t>On</a:t>
            </a:r>
            <a:r>
              <a:rPr sz="2700" spc="-30" dirty="0">
                <a:latin typeface="Lucida Sans Unicode"/>
                <a:cs typeface="Lucida Sans Unicode"/>
              </a:rPr>
              <a:t> </a:t>
            </a:r>
            <a:r>
              <a:rPr sz="2700" dirty="0">
                <a:latin typeface="Lucida Sans Unicode"/>
                <a:cs typeface="Lucida Sans Unicode"/>
              </a:rPr>
              <a:t>the</a:t>
            </a:r>
            <a:r>
              <a:rPr sz="2700" spc="-35" dirty="0">
                <a:latin typeface="Lucida Sans Unicode"/>
                <a:cs typeface="Lucida Sans Unicode"/>
              </a:rPr>
              <a:t> </a:t>
            </a:r>
            <a:r>
              <a:rPr sz="2700" dirty="0">
                <a:latin typeface="Lucida Sans Unicode"/>
                <a:cs typeface="Lucida Sans Unicode"/>
              </a:rPr>
              <a:t>basis</a:t>
            </a:r>
            <a:r>
              <a:rPr sz="2700" spc="-55" dirty="0">
                <a:latin typeface="Lucida Sans Unicode"/>
                <a:cs typeface="Lucida Sans Unicode"/>
              </a:rPr>
              <a:t> </a:t>
            </a:r>
            <a:r>
              <a:rPr sz="2700" dirty="0">
                <a:latin typeface="Lucida Sans Unicode"/>
                <a:cs typeface="Lucida Sans Unicode"/>
              </a:rPr>
              <a:t>of</a:t>
            </a:r>
            <a:r>
              <a:rPr sz="2700" spc="-5" dirty="0">
                <a:latin typeface="Lucida Sans Unicode"/>
                <a:cs typeface="Lucida Sans Unicode"/>
              </a:rPr>
              <a:t> </a:t>
            </a:r>
            <a:r>
              <a:rPr sz="2700" spc="-10" dirty="0">
                <a:latin typeface="Lucida Sans Unicode"/>
                <a:cs typeface="Lucida Sans Unicode"/>
              </a:rPr>
              <a:t>function</a:t>
            </a:r>
            <a:endParaRPr sz="2700">
              <a:latin typeface="Lucida Sans Unicode"/>
              <a:cs typeface="Lucida Sans Unicode"/>
            </a:endParaRPr>
          </a:p>
          <a:p>
            <a:pPr marL="12700" marR="852169">
              <a:lnSpc>
                <a:spcPts val="3650"/>
              </a:lnSpc>
              <a:spcBef>
                <a:spcPts val="85"/>
              </a:spcBef>
            </a:pPr>
            <a:r>
              <a:rPr sz="2700" dirty="0">
                <a:latin typeface="Lucida Sans Unicode"/>
                <a:cs typeface="Lucida Sans Unicode"/>
              </a:rPr>
              <a:t>This</a:t>
            </a:r>
            <a:r>
              <a:rPr sz="2700" spc="-40" dirty="0">
                <a:latin typeface="Lucida Sans Unicode"/>
                <a:cs typeface="Lucida Sans Unicode"/>
              </a:rPr>
              <a:t> </a:t>
            </a:r>
            <a:r>
              <a:rPr sz="2700" dirty="0">
                <a:latin typeface="Lucida Sans Unicode"/>
                <a:cs typeface="Lucida Sans Unicode"/>
              </a:rPr>
              <a:t>is</a:t>
            </a:r>
            <a:r>
              <a:rPr sz="2700" spc="-25" dirty="0">
                <a:latin typeface="Lucida Sans Unicode"/>
                <a:cs typeface="Lucida Sans Unicode"/>
              </a:rPr>
              <a:t> </a:t>
            </a:r>
            <a:r>
              <a:rPr sz="2700" dirty="0">
                <a:latin typeface="Lucida Sans Unicode"/>
                <a:cs typeface="Lucida Sans Unicode"/>
              </a:rPr>
              <a:t>an</a:t>
            </a:r>
            <a:r>
              <a:rPr sz="2700" spc="-15" dirty="0">
                <a:latin typeface="Lucida Sans Unicode"/>
                <a:cs typeface="Lucida Sans Unicode"/>
              </a:rPr>
              <a:t> </a:t>
            </a:r>
            <a:r>
              <a:rPr sz="2700" dirty="0">
                <a:latin typeface="Lucida Sans Unicode"/>
                <a:cs typeface="Lucida Sans Unicode"/>
              </a:rPr>
              <a:t>prescriptive</a:t>
            </a:r>
            <a:r>
              <a:rPr sz="2700" spc="-35" dirty="0">
                <a:latin typeface="Lucida Sans Unicode"/>
                <a:cs typeface="Lucida Sans Unicode"/>
              </a:rPr>
              <a:t> </a:t>
            </a:r>
            <a:r>
              <a:rPr sz="2700" dirty="0">
                <a:latin typeface="Lucida Sans Unicode"/>
                <a:cs typeface="Lucida Sans Unicode"/>
              </a:rPr>
              <a:t>or</a:t>
            </a:r>
            <a:r>
              <a:rPr sz="2700" spc="-20" dirty="0">
                <a:latin typeface="Lucida Sans Unicode"/>
                <a:cs typeface="Lucida Sans Unicode"/>
              </a:rPr>
              <a:t> </a:t>
            </a:r>
            <a:r>
              <a:rPr sz="2700" dirty="0">
                <a:latin typeface="Lucida Sans Unicode"/>
                <a:cs typeface="Lucida Sans Unicode"/>
              </a:rPr>
              <a:t>normative</a:t>
            </a:r>
            <a:r>
              <a:rPr sz="2700" spc="-15" dirty="0">
                <a:latin typeface="Lucida Sans Unicode"/>
                <a:cs typeface="Lucida Sans Unicode"/>
              </a:rPr>
              <a:t> </a:t>
            </a:r>
            <a:r>
              <a:rPr sz="2700" spc="-10" dirty="0">
                <a:latin typeface="Lucida Sans Unicode"/>
                <a:cs typeface="Lucida Sans Unicode"/>
              </a:rPr>
              <a:t>sense </a:t>
            </a:r>
            <a:r>
              <a:rPr sz="2700" dirty="0">
                <a:latin typeface="Lucida Sans Unicode"/>
                <a:cs typeface="Lucida Sans Unicode"/>
              </a:rPr>
              <a:t>Set</a:t>
            </a:r>
            <a:r>
              <a:rPr sz="2700" spc="-15" dirty="0">
                <a:latin typeface="Lucida Sans Unicode"/>
                <a:cs typeface="Lucida Sans Unicode"/>
              </a:rPr>
              <a:t> </a:t>
            </a:r>
            <a:r>
              <a:rPr sz="2700" dirty="0">
                <a:latin typeface="Lucida Sans Unicode"/>
                <a:cs typeface="Lucida Sans Unicode"/>
              </a:rPr>
              <a:t>of</a:t>
            </a:r>
            <a:r>
              <a:rPr sz="2700" spc="-20" dirty="0">
                <a:latin typeface="Lucida Sans Unicode"/>
                <a:cs typeface="Lucida Sans Unicode"/>
              </a:rPr>
              <a:t> </a:t>
            </a:r>
            <a:r>
              <a:rPr sz="2700" dirty="0">
                <a:latin typeface="Lucida Sans Unicode"/>
                <a:cs typeface="Lucida Sans Unicode"/>
              </a:rPr>
              <a:t>standards</a:t>
            </a:r>
            <a:r>
              <a:rPr sz="2700" spc="-30" dirty="0">
                <a:latin typeface="Lucida Sans Unicode"/>
                <a:cs typeface="Lucida Sans Unicode"/>
              </a:rPr>
              <a:t> </a:t>
            </a:r>
            <a:r>
              <a:rPr sz="2700" dirty="0">
                <a:latin typeface="Lucida Sans Unicode"/>
                <a:cs typeface="Lucida Sans Unicode"/>
              </a:rPr>
              <a:t>of</a:t>
            </a:r>
            <a:r>
              <a:rPr sz="2700" spc="-30" dirty="0">
                <a:latin typeface="Lucida Sans Unicode"/>
                <a:cs typeface="Lucida Sans Unicode"/>
              </a:rPr>
              <a:t> </a:t>
            </a:r>
            <a:r>
              <a:rPr sz="2700" spc="-10" dirty="0">
                <a:latin typeface="Lucida Sans Unicode"/>
                <a:cs typeface="Lucida Sans Unicode"/>
              </a:rPr>
              <a:t>conduct</a:t>
            </a:r>
            <a:endParaRPr sz="2700">
              <a:latin typeface="Lucida Sans Unicode"/>
              <a:cs typeface="Lucida Sans Unicode"/>
            </a:endParaRPr>
          </a:p>
        </p:txBody>
      </p:sp>
      <p:pic>
        <p:nvPicPr>
          <p:cNvPr id="3" name="object 3"/>
          <p:cNvPicPr/>
          <p:nvPr/>
        </p:nvPicPr>
        <p:blipFill>
          <a:blip r:embed="rId2" cstate="print"/>
          <a:stretch>
            <a:fillRect/>
          </a:stretch>
        </p:blipFill>
        <p:spPr>
          <a:xfrm>
            <a:off x="734568" y="566898"/>
            <a:ext cx="3360420" cy="44966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98068" y="1414872"/>
            <a:ext cx="6800850" cy="2337435"/>
          </a:xfrm>
          <a:prstGeom prst="rect">
            <a:avLst/>
          </a:prstGeom>
        </p:spPr>
        <p:txBody>
          <a:bodyPr vert="horz" wrap="square" lIns="0" tIns="63500" rIns="0" bIns="0" rtlCol="0">
            <a:spAutoFit/>
          </a:bodyPr>
          <a:lstStyle/>
          <a:p>
            <a:pPr marL="12700">
              <a:lnSpc>
                <a:spcPct val="100000"/>
              </a:lnSpc>
              <a:spcBef>
                <a:spcPts val="500"/>
              </a:spcBef>
              <a:tabLst>
                <a:tab pos="268605" algn="l"/>
              </a:tabLst>
            </a:pPr>
            <a:r>
              <a:rPr sz="1800" spc="395" dirty="0">
                <a:solidFill>
                  <a:srgbClr val="2CA1BE"/>
                </a:solidFill>
                <a:latin typeface="Microsoft Sans Serif"/>
                <a:cs typeface="Microsoft Sans Serif"/>
              </a:rPr>
              <a:t>🞂</a:t>
            </a:r>
            <a:r>
              <a:rPr sz="1800" dirty="0">
                <a:solidFill>
                  <a:srgbClr val="2CA1BE"/>
                </a:solidFill>
                <a:latin typeface="Microsoft Sans Serif"/>
                <a:cs typeface="Microsoft Sans Serif"/>
              </a:rPr>
              <a:t>​	</a:t>
            </a:r>
            <a:r>
              <a:rPr sz="2700" dirty="0">
                <a:latin typeface="Lucida Sans Unicode"/>
                <a:cs typeface="Lucida Sans Unicode"/>
              </a:rPr>
              <a:t>Public</a:t>
            </a:r>
            <a:r>
              <a:rPr sz="2700" spc="-50" dirty="0">
                <a:latin typeface="Lucida Sans Unicode"/>
                <a:cs typeface="Lucida Sans Unicode"/>
              </a:rPr>
              <a:t> </a:t>
            </a:r>
            <a:r>
              <a:rPr sz="2700" dirty="0">
                <a:latin typeface="Lucida Sans Unicode"/>
                <a:cs typeface="Lucida Sans Unicode"/>
              </a:rPr>
              <a:t>&amp;</a:t>
            </a:r>
            <a:r>
              <a:rPr sz="2700" spc="-35" dirty="0">
                <a:latin typeface="Lucida Sans Unicode"/>
                <a:cs typeface="Lucida Sans Unicode"/>
              </a:rPr>
              <a:t> </a:t>
            </a:r>
            <a:r>
              <a:rPr sz="2700" dirty="0">
                <a:latin typeface="Lucida Sans Unicode"/>
                <a:cs typeface="Lucida Sans Unicode"/>
              </a:rPr>
              <a:t>private</a:t>
            </a:r>
            <a:r>
              <a:rPr sz="2700" spc="-40" dirty="0">
                <a:latin typeface="Lucida Sans Unicode"/>
                <a:cs typeface="Lucida Sans Unicode"/>
              </a:rPr>
              <a:t> </a:t>
            </a:r>
            <a:r>
              <a:rPr sz="2700" spc="-25" dirty="0">
                <a:latin typeface="Lucida Sans Unicode"/>
                <a:cs typeface="Lucida Sans Unicode"/>
              </a:rPr>
              <a:t>law</a:t>
            </a:r>
            <a:endParaRPr sz="2700">
              <a:latin typeface="Lucida Sans Unicode"/>
              <a:cs typeface="Lucida Sans Unicode"/>
            </a:endParaRPr>
          </a:p>
          <a:p>
            <a:pPr marL="12700">
              <a:lnSpc>
                <a:spcPct val="100000"/>
              </a:lnSpc>
              <a:spcBef>
                <a:spcPts val="400"/>
              </a:spcBef>
              <a:tabLst>
                <a:tab pos="268605" algn="l"/>
              </a:tabLst>
            </a:pPr>
            <a:r>
              <a:rPr sz="1800" spc="395" dirty="0">
                <a:solidFill>
                  <a:srgbClr val="2CA1BE"/>
                </a:solidFill>
                <a:latin typeface="Microsoft Sans Serif"/>
                <a:cs typeface="Microsoft Sans Serif"/>
              </a:rPr>
              <a:t>🞂</a:t>
            </a:r>
            <a:r>
              <a:rPr sz="1800" dirty="0">
                <a:solidFill>
                  <a:srgbClr val="2CA1BE"/>
                </a:solidFill>
                <a:latin typeface="Microsoft Sans Serif"/>
                <a:cs typeface="Microsoft Sans Serif"/>
              </a:rPr>
              <a:t>​	</a:t>
            </a:r>
            <a:r>
              <a:rPr sz="2700" dirty="0">
                <a:latin typeface="Lucida Sans Unicode"/>
                <a:cs typeface="Lucida Sans Unicode"/>
              </a:rPr>
              <a:t>Civil</a:t>
            </a:r>
            <a:r>
              <a:rPr sz="2700" spc="-60" dirty="0">
                <a:latin typeface="Lucida Sans Unicode"/>
                <a:cs typeface="Lucida Sans Unicode"/>
              </a:rPr>
              <a:t> </a:t>
            </a:r>
            <a:r>
              <a:rPr sz="2700" dirty="0">
                <a:latin typeface="Lucida Sans Unicode"/>
                <a:cs typeface="Lucida Sans Unicode"/>
              </a:rPr>
              <a:t>&amp;</a:t>
            </a:r>
            <a:r>
              <a:rPr sz="2700" spc="-20" dirty="0">
                <a:latin typeface="Lucida Sans Unicode"/>
                <a:cs typeface="Lucida Sans Unicode"/>
              </a:rPr>
              <a:t> </a:t>
            </a:r>
            <a:r>
              <a:rPr sz="2700" dirty="0">
                <a:latin typeface="Lucida Sans Unicode"/>
                <a:cs typeface="Lucida Sans Unicode"/>
              </a:rPr>
              <a:t>criminal</a:t>
            </a:r>
            <a:r>
              <a:rPr sz="2700" spc="-60" dirty="0">
                <a:latin typeface="Lucida Sans Unicode"/>
                <a:cs typeface="Lucida Sans Unicode"/>
              </a:rPr>
              <a:t> </a:t>
            </a:r>
            <a:r>
              <a:rPr sz="2700" spc="-25" dirty="0">
                <a:latin typeface="Lucida Sans Unicode"/>
                <a:cs typeface="Lucida Sans Unicode"/>
              </a:rPr>
              <a:t>law</a:t>
            </a:r>
            <a:endParaRPr sz="2700">
              <a:latin typeface="Lucida Sans Unicode"/>
              <a:cs typeface="Lucida Sans Unicode"/>
            </a:endParaRPr>
          </a:p>
          <a:p>
            <a:pPr marL="12700">
              <a:lnSpc>
                <a:spcPct val="100000"/>
              </a:lnSpc>
              <a:spcBef>
                <a:spcPts val="395"/>
              </a:spcBef>
              <a:tabLst>
                <a:tab pos="268605" algn="l"/>
              </a:tabLst>
            </a:pPr>
            <a:r>
              <a:rPr sz="1800" spc="395" dirty="0">
                <a:solidFill>
                  <a:srgbClr val="2CA1BE"/>
                </a:solidFill>
                <a:latin typeface="Microsoft Sans Serif"/>
                <a:cs typeface="Microsoft Sans Serif"/>
              </a:rPr>
              <a:t>🞂</a:t>
            </a:r>
            <a:r>
              <a:rPr sz="1800" dirty="0">
                <a:solidFill>
                  <a:srgbClr val="2CA1BE"/>
                </a:solidFill>
                <a:latin typeface="Microsoft Sans Serif"/>
                <a:cs typeface="Microsoft Sans Serif"/>
              </a:rPr>
              <a:t>​	</a:t>
            </a:r>
            <a:r>
              <a:rPr sz="2700" dirty="0">
                <a:latin typeface="Lucida Sans Unicode"/>
                <a:cs typeface="Lucida Sans Unicode"/>
              </a:rPr>
              <a:t>Substantive</a:t>
            </a:r>
            <a:r>
              <a:rPr sz="2700" spc="-45" dirty="0">
                <a:latin typeface="Lucida Sans Unicode"/>
                <a:cs typeface="Lucida Sans Unicode"/>
              </a:rPr>
              <a:t> </a:t>
            </a:r>
            <a:r>
              <a:rPr sz="2700" dirty="0">
                <a:latin typeface="Lucida Sans Unicode"/>
                <a:cs typeface="Lucida Sans Unicode"/>
              </a:rPr>
              <a:t>&amp;</a:t>
            </a:r>
            <a:r>
              <a:rPr sz="2700" spc="-30" dirty="0">
                <a:latin typeface="Lucida Sans Unicode"/>
                <a:cs typeface="Lucida Sans Unicode"/>
              </a:rPr>
              <a:t> </a:t>
            </a:r>
            <a:r>
              <a:rPr sz="2700" dirty="0">
                <a:latin typeface="Lucida Sans Unicode"/>
                <a:cs typeface="Lucida Sans Unicode"/>
              </a:rPr>
              <a:t>procedural</a:t>
            </a:r>
            <a:r>
              <a:rPr sz="2700" spc="-30" dirty="0">
                <a:latin typeface="Lucida Sans Unicode"/>
                <a:cs typeface="Lucida Sans Unicode"/>
              </a:rPr>
              <a:t> </a:t>
            </a:r>
            <a:r>
              <a:rPr sz="2700" spc="-25" dirty="0">
                <a:latin typeface="Lucida Sans Unicode"/>
                <a:cs typeface="Lucida Sans Unicode"/>
              </a:rPr>
              <a:t>law</a:t>
            </a:r>
            <a:endParaRPr sz="2700">
              <a:latin typeface="Lucida Sans Unicode"/>
              <a:cs typeface="Lucida Sans Unicode"/>
            </a:endParaRPr>
          </a:p>
          <a:p>
            <a:pPr marL="12700">
              <a:lnSpc>
                <a:spcPct val="100000"/>
              </a:lnSpc>
              <a:spcBef>
                <a:spcPts val="409"/>
              </a:spcBef>
              <a:tabLst>
                <a:tab pos="268605" algn="l"/>
              </a:tabLst>
            </a:pPr>
            <a:r>
              <a:rPr sz="1800" spc="395" dirty="0">
                <a:solidFill>
                  <a:srgbClr val="2CA1BE"/>
                </a:solidFill>
                <a:latin typeface="Microsoft Sans Serif"/>
                <a:cs typeface="Microsoft Sans Serif"/>
              </a:rPr>
              <a:t>🞂</a:t>
            </a:r>
            <a:r>
              <a:rPr sz="1800" dirty="0">
                <a:solidFill>
                  <a:srgbClr val="2CA1BE"/>
                </a:solidFill>
                <a:latin typeface="Microsoft Sans Serif"/>
                <a:cs typeface="Microsoft Sans Serif"/>
              </a:rPr>
              <a:t>​	</a:t>
            </a:r>
            <a:r>
              <a:rPr sz="2700" dirty="0">
                <a:latin typeface="Lucida Sans Unicode"/>
                <a:cs typeface="Lucida Sans Unicode"/>
              </a:rPr>
              <a:t>Municipal/domestic</a:t>
            </a:r>
            <a:r>
              <a:rPr sz="2700" spc="-100" dirty="0">
                <a:latin typeface="Lucida Sans Unicode"/>
                <a:cs typeface="Lucida Sans Unicode"/>
              </a:rPr>
              <a:t> </a:t>
            </a:r>
            <a:r>
              <a:rPr sz="2700" dirty="0">
                <a:latin typeface="Lucida Sans Unicode"/>
                <a:cs typeface="Lucida Sans Unicode"/>
              </a:rPr>
              <a:t>&amp;</a:t>
            </a:r>
            <a:r>
              <a:rPr sz="2700" spc="-70" dirty="0">
                <a:latin typeface="Lucida Sans Unicode"/>
                <a:cs typeface="Lucida Sans Unicode"/>
              </a:rPr>
              <a:t> </a:t>
            </a:r>
            <a:r>
              <a:rPr sz="2700" dirty="0">
                <a:latin typeface="Lucida Sans Unicode"/>
                <a:cs typeface="Lucida Sans Unicode"/>
              </a:rPr>
              <a:t>international</a:t>
            </a:r>
            <a:r>
              <a:rPr sz="2700" spc="-80" dirty="0">
                <a:latin typeface="Lucida Sans Unicode"/>
                <a:cs typeface="Lucida Sans Unicode"/>
              </a:rPr>
              <a:t> </a:t>
            </a:r>
            <a:r>
              <a:rPr sz="2700" spc="-25" dirty="0">
                <a:latin typeface="Lucida Sans Unicode"/>
                <a:cs typeface="Lucida Sans Unicode"/>
              </a:rPr>
              <a:t>law</a:t>
            </a:r>
            <a:endParaRPr sz="2700">
              <a:latin typeface="Lucida Sans Unicode"/>
              <a:cs typeface="Lucida Sans Unicode"/>
            </a:endParaRPr>
          </a:p>
          <a:p>
            <a:pPr marL="12700">
              <a:lnSpc>
                <a:spcPct val="100000"/>
              </a:lnSpc>
              <a:spcBef>
                <a:spcPts val="395"/>
              </a:spcBef>
              <a:tabLst>
                <a:tab pos="268605" algn="l"/>
              </a:tabLst>
            </a:pPr>
            <a:r>
              <a:rPr sz="1800" spc="395" dirty="0">
                <a:solidFill>
                  <a:srgbClr val="2CA1BE"/>
                </a:solidFill>
                <a:latin typeface="Microsoft Sans Serif"/>
                <a:cs typeface="Microsoft Sans Serif"/>
              </a:rPr>
              <a:t>🞂</a:t>
            </a:r>
            <a:r>
              <a:rPr sz="1800" dirty="0">
                <a:solidFill>
                  <a:srgbClr val="2CA1BE"/>
                </a:solidFill>
                <a:latin typeface="Microsoft Sans Serif"/>
                <a:cs typeface="Microsoft Sans Serif"/>
              </a:rPr>
              <a:t>​	</a:t>
            </a:r>
            <a:r>
              <a:rPr sz="2700" dirty="0">
                <a:latin typeface="Lucida Sans Unicode"/>
                <a:cs typeface="Lucida Sans Unicode"/>
              </a:rPr>
              <a:t>Written</a:t>
            </a:r>
            <a:r>
              <a:rPr sz="2700" spc="-20" dirty="0">
                <a:latin typeface="Lucida Sans Unicode"/>
                <a:cs typeface="Lucida Sans Unicode"/>
              </a:rPr>
              <a:t> </a:t>
            </a:r>
            <a:r>
              <a:rPr sz="2700" dirty="0">
                <a:latin typeface="Lucida Sans Unicode"/>
                <a:cs typeface="Lucida Sans Unicode"/>
              </a:rPr>
              <a:t>&amp;</a:t>
            </a:r>
            <a:r>
              <a:rPr sz="2700" spc="-20" dirty="0">
                <a:latin typeface="Lucida Sans Unicode"/>
                <a:cs typeface="Lucida Sans Unicode"/>
              </a:rPr>
              <a:t> </a:t>
            </a:r>
            <a:r>
              <a:rPr sz="2700" dirty="0">
                <a:latin typeface="Lucida Sans Unicode"/>
                <a:cs typeface="Lucida Sans Unicode"/>
              </a:rPr>
              <a:t>unwritten</a:t>
            </a:r>
            <a:r>
              <a:rPr sz="2700" spc="-35" dirty="0">
                <a:latin typeface="Lucida Sans Unicode"/>
                <a:cs typeface="Lucida Sans Unicode"/>
              </a:rPr>
              <a:t> </a:t>
            </a:r>
            <a:r>
              <a:rPr sz="2700" spc="-25" dirty="0">
                <a:latin typeface="Lucida Sans Unicode"/>
                <a:cs typeface="Lucida Sans Unicode"/>
              </a:rPr>
              <a:t>law</a:t>
            </a:r>
            <a:endParaRPr sz="2700">
              <a:latin typeface="Lucida Sans Unicode"/>
              <a:cs typeface="Lucida Sans Unicode"/>
            </a:endParaRPr>
          </a:p>
        </p:txBody>
      </p:sp>
      <p:pic>
        <p:nvPicPr>
          <p:cNvPr id="3" name="object 3"/>
          <p:cNvPicPr/>
          <p:nvPr/>
        </p:nvPicPr>
        <p:blipFill>
          <a:blip r:embed="rId2" cstate="print"/>
          <a:stretch>
            <a:fillRect/>
          </a:stretch>
        </p:blipFill>
        <p:spPr>
          <a:xfrm>
            <a:off x="713229" y="566927"/>
            <a:ext cx="5055113" cy="45262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98068" y="1465529"/>
            <a:ext cx="9585325" cy="3059430"/>
          </a:xfrm>
          <a:prstGeom prst="rect">
            <a:avLst/>
          </a:prstGeom>
        </p:spPr>
        <p:txBody>
          <a:bodyPr vert="horz" wrap="square" lIns="0" tIns="12700" rIns="0" bIns="0" rtlCol="0">
            <a:spAutoFit/>
          </a:bodyPr>
          <a:lstStyle/>
          <a:p>
            <a:pPr marL="268605" marR="5080" indent="-256540">
              <a:lnSpc>
                <a:spcPct val="100000"/>
              </a:lnSpc>
              <a:spcBef>
                <a:spcPts val="100"/>
              </a:spcBef>
              <a:tabLst>
                <a:tab pos="268605" algn="l"/>
              </a:tabLst>
            </a:pPr>
            <a:r>
              <a:rPr sz="1800" spc="395" dirty="0">
                <a:solidFill>
                  <a:srgbClr val="2CA1BE"/>
                </a:solidFill>
                <a:latin typeface="Microsoft Sans Serif"/>
                <a:cs typeface="Microsoft Sans Serif"/>
              </a:rPr>
              <a:t>🞂</a:t>
            </a:r>
            <a:r>
              <a:rPr sz="1800" dirty="0">
                <a:solidFill>
                  <a:srgbClr val="2CA1BE"/>
                </a:solidFill>
                <a:latin typeface="Microsoft Sans Serif"/>
                <a:cs typeface="Microsoft Sans Serif"/>
              </a:rPr>
              <a:t>​	</a:t>
            </a:r>
            <a:r>
              <a:rPr sz="2700" dirty="0">
                <a:latin typeface="Lucida Sans Unicode"/>
                <a:cs typeface="Lucida Sans Unicode"/>
              </a:rPr>
              <a:t>BL</a:t>
            </a:r>
            <a:r>
              <a:rPr sz="2700" spc="-25" dirty="0">
                <a:latin typeface="Lucida Sans Unicode"/>
                <a:cs typeface="Lucida Sans Unicode"/>
              </a:rPr>
              <a:t> </a:t>
            </a:r>
            <a:r>
              <a:rPr sz="2700" dirty="0">
                <a:latin typeface="Lucida Sans Unicode"/>
                <a:cs typeface="Lucida Sans Unicode"/>
              </a:rPr>
              <a:t>includes</a:t>
            </a:r>
            <a:r>
              <a:rPr sz="2700" spc="-40" dirty="0">
                <a:latin typeface="Lucida Sans Unicode"/>
                <a:cs typeface="Lucida Sans Unicode"/>
              </a:rPr>
              <a:t> </a:t>
            </a:r>
            <a:r>
              <a:rPr sz="2700" dirty="0">
                <a:latin typeface="Lucida Sans Unicode"/>
                <a:cs typeface="Lucida Sans Unicode"/>
              </a:rPr>
              <a:t>all</a:t>
            </a:r>
            <a:r>
              <a:rPr sz="2700" spc="-30" dirty="0">
                <a:latin typeface="Lucida Sans Unicode"/>
                <a:cs typeface="Lucida Sans Unicode"/>
              </a:rPr>
              <a:t> </a:t>
            </a:r>
            <a:r>
              <a:rPr sz="2700" dirty="0">
                <a:latin typeface="Lucida Sans Unicode"/>
                <a:cs typeface="Lucida Sans Unicode"/>
              </a:rPr>
              <a:t>the</a:t>
            </a:r>
            <a:r>
              <a:rPr sz="2700" spc="-20" dirty="0">
                <a:latin typeface="Lucida Sans Unicode"/>
                <a:cs typeface="Lucida Sans Unicode"/>
              </a:rPr>
              <a:t> </a:t>
            </a:r>
            <a:r>
              <a:rPr sz="2700" dirty="0">
                <a:latin typeface="Lucida Sans Unicode"/>
                <a:cs typeface="Lucida Sans Unicode"/>
              </a:rPr>
              <a:t>laws</a:t>
            </a:r>
            <a:r>
              <a:rPr sz="2700" spc="-35" dirty="0">
                <a:latin typeface="Lucida Sans Unicode"/>
                <a:cs typeface="Lucida Sans Unicode"/>
              </a:rPr>
              <a:t> </a:t>
            </a:r>
            <a:r>
              <a:rPr sz="2700" dirty="0">
                <a:latin typeface="Lucida Sans Unicode"/>
                <a:cs typeface="Lucida Sans Unicode"/>
              </a:rPr>
              <a:t>that</a:t>
            </a:r>
            <a:r>
              <a:rPr sz="2700" spc="-20" dirty="0">
                <a:latin typeface="Lucida Sans Unicode"/>
                <a:cs typeface="Lucida Sans Unicode"/>
              </a:rPr>
              <a:t> </a:t>
            </a:r>
            <a:r>
              <a:rPr sz="2700" dirty="0">
                <a:latin typeface="Lucida Sans Unicode"/>
                <a:cs typeface="Lucida Sans Unicode"/>
              </a:rPr>
              <a:t>dictate</a:t>
            </a:r>
            <a:r>
              <a:rPr sz="2700" spc="-25" dirty="0">
                <a:latin typeface="Lucida Sans Unicode"/>
                <a:cs typeface="Lucida Sans Unicode"/>
              </a:rPr>
              <a:t> </a:t>
            </a:r>
            <a:r>
              <a:rPr sz="2700" dirty="0">
                <a:latin typeface="Lucida Sans Unicode"/>
                <a:cs typeface="Lucida Sans Unicode"/>
              </a:rPr>
              <a:t>how</a:t>
            </a:r>
            <a:r>
              <a:rPr sz="2700" spc="-20" dirty="0">
                <a:latin typeface="Lucida Sans Unicode"/>
                <a:cs typeface="Lucida Sans Unicode"/>
              </a:rPr>
              <a:t> </a:t>
            </a:r>
            <a:r>
              <a:rPr sz="2700" dirty="0">
                <a:latin typeface="Lucida Sans Unicode"/>
                <a:cs typeface="Lucida Sans Unicode"/>
              </a:rPr>
              <a:t>to</a:t>
            </a:r>
            <a:r>
              <a:rPr sz="2700" spc="-20" dirty="0">
                <a:latin typeface="Lucida Sans Unicode"/>
                <a:cs typeface="Lucida Sans Unicode"/>
              </a:rPr>
              <a:t> </a:t>
            </a:r>
            <a:r>
              <a:rPr sz="2700" dirty="0">
                <a:latin typeface="Lucida Sans Unicode"/>
                <a:cs typeface="Lucida Sans Unicode"/>
              </a:rPr>
              <a:t>form</a:t>
            </a:r>
            <a:r>
              <a:rPr sz="2700" spc="-30" dirty="0">
                <a:latin typeface="Lucida Sans Unicode"/>
                <a:cs typeface="Lucida Sans Unicode"/>
              </a:rPr>
              <a:t> </a:t>
            </a:r>
            <a:r>
              <a:rPr sz="2700" dirty="0">
                <a:latin typeface="Lucida Sans Unicode"/>
                <a:cs typeface="Lucida Sans Unicode"/>
              </a:rPr>
              <a:t>&amp;</a:t>
            </a:r>
            <a:r>
              <a:rPr sz="2700" spc="-5" dirty="0">
                <a:latin typeface="Lucida Sans Unicode"/>
                <a:cs typeface="Lucida Sans Unicode"/>
              </a:rPr>
              <a:t> </a:t>
            </a:r>
            <a:r>
              <a:rPr sz="2700" dirty="0">
                <a:latin typeface="Lucida Sans Unicode"/>
                <a:cs typeface="Lucida Sans Unicode"/>
              </a:rPr>
              <a:t>run</a:t>
            </a:r>
            <a:r>
              <a:rPr sz="2700" spc="-40" dirty="0">
                <a:latin typeface="Lucida Sans Unicode"/>
                <a:cs typeface="Lucida Sans Unicode"/>
              </a:rPr>
              <a:t> </a:t>
            </a:r>
            <a:r>
              <a:rPr sz="2700" spc="-50" dirty="0">
                <a:latin typeface="Lucida Sans Unicode"/>
                <a:cs typeface="Lucida Sans Unicode"/>
              </a:rPr>
              <a:t>a </a:t>
            </a:r>
            <a:r>
              <a:rPr sz="2700" spc="-10" dirty="0">
                <a:latin typeface="Lucida Sans Unicode"/>
                <a:cs typeface="Lucida Sans Unicode"/>
              </a:rPr>
              <a:t>business.</a:t>
            </a:r>
            <a:endParaRPr sz="2700">
              <a:latin typeface="Lucida Sans Unicode"/>
              <a:cs typeface="Lucida Sans Unicode"/>
            </a:endParaRPr>
          </a:p>
          <a:p>
            <a:pPr marL="268605" marR="354330" indent="-256540">
              <a:lnSpc>
                <a:spcPct val="100000"/>
              </a:lnSpc>
              <a:spcBef>
                <a:spcPts val="400"/>
              </a:spcBef>
              <a:tabLst>
                <a:tab pos="268605" algn="l"/>
              </a:tabLst>
            </a:pPr>
            <a:r>
              <a:rPr sz="1800" spc="395" dirty="0">
                <a:solidFill>
                  <a:srgbClr val="2CA1BE"/>
                </a:solidFill>
                <a:latin typeface="Microsoft Sans Serif"/>
                <a:cs typeface="Microsoft Sans Serif"/>
              </a:rPr>
              <a:t>🞂</a:t>
            </a:r>
            <a:r>
              <a:rPr sz="1800" dirty="0">
                <a:solidFill>
                  <a:srgbClr val="2CA1BE"/>
                </a:solidFill>
                <a:latin typeface="Microsoft Sans Serif"/>
                <a:cs typeface="Microsoft Sans Serif"/>
              </a:rPr>
              <a:t>​	</a:t>
            </a:r>
            <a:r>
              <a:rPr sz="2700" dirty="0">
                <a:latin typeface="Lucida Sans Unicode"/>
                <a:cs typeface="Lucida Sans Unicode"/>
              </a:rPr>
              <a:t>How</a:t>
            </a:r>
            <a:r>
              <a:rPr sz="2700" spc="-35" dirty="0">
                <a:latin typeface="Lucida Sans Unicode"/>
                <a:cs typeface="Lucida Sans Unicode"/>
              </a:rPr>
              <a:t> </a:t>
            </a:r>
            <a:r>
              <a:rPr sz="2700" dirty="0">
                <a:latin typeface="Lucida Sans Unicode"/>
                <a:cs typeface="Lucida Sans Unicode"/>
              </a:rPr>
              <a:t>to</a:t>
            </a:r>
            <a:r>
              <a:rPr sz="2700" spc="-30" dirty="0">
                <a:latin typeface="Lucida Sans Unicode"/>
                <a:cs typeface="Lucida Sans Unicode"/>
              </a:rPr>
              <a:t> </a:t>
            </a:r>
            <a:r>
              <a:rPr sz="2700" dirty="0">
                <a:latin typeface="Lucida Sans Unicode"/>
                <a:cs typeface="Lucida Sans Unicode"/>
              </a:rPr>
              <a:t>start,</a:t>
            </a:r>
            <a:r>
              <a:rPr sz="2700" spc="-55" dirty="0">
                <a:latin typeface="Lucida Sans Unicode"/>
                <a:cs typeface="Lucida Sans Unicode"/>
              </a:rPr>
              <a:t> </a:t>
            </a:r>
            <a:r>
              <a:rPr sz="2700" dirty="0">
                <a:latin typeface="Lucida Sans Unicode"/>
                <a:cs typeface="Lucida Sans Unicode"/>
              </a:rPr>
              <a:t>buy,</a:t>
            </a:r>
            <a:r>
              <a:rPr sz="2700" spc="-30" dirty="0">
                <a:latin typeface="Lucida Sans Unicode"/>
                <a:cs typeface="Lucida Sans Unicode"/>
              </a:rPr>
              <a:t> </a:t>
            </a:r>
            <a:r>
              <a:rPr sz="2700" dirty="0">
                <a:latin typeface="Lucida Sans Unicode"/>
                <a:cs typeface="Lucida Sans Unicode"/>
              </a:rPr>
              <a:t>manage,</a:t>
            </a:r>
            <a:r>
              <a:rPr sz="2700" spc="-35" dirty="0">
                <a:latin typeface="Lucida Sans Unicode"/>
                <a:cs typeface="Lucida Sans Unicode"/>
              </a:rPr>
              <a:t> </a:t>
            </a:r>
            <a:r>
              <a:rPr sz="2700" dirty="0">
                <a:latin typeface="Lucida Sans Unicode"/>
                <a:cs typeface="Lucida Sans Unicode"/>
              </a:rPr>
              <a:t>close,</a:t>
            </a:r>
            <a:r>
              <a:rPr sz="2700" spc="-40" dirty="0">
                <a:latin typeface="Lucida Sans Unicode"/>
                <a:cs typeface="Lucida Sans Unicode"/>
              </a:rPr>
              <a:t> </a:t>
            </a:r>
            <a:r>
              <a:rPr sz="2700" dirty="0">
                <a:latin typeface="Lucida Sans Unicode"/>
                <a:cs typeface="Lucida Sans Unicode"/>
              </a:rPr>
              <a:t>or</a:t>
            </a:r>
            <a:r>
              <a:rPr sz="2700" spc="-35" dirty="0">
                <a:latin typeface="Lucida Sans Unicode"/>
                <a:cs typeface="Lucida Sans Unicode"/>
              </a:rPr>
              <a:t> </a:t>
            </a:r>
            <a:r>
              <a:rPr sz="2700" dirty="0">
                <a:latin typeface="Lucida Sans Unicode"/>
                <a:cs typeface="Lucida Sans Unicode"/>
              </a:rPr>
              <a:t>sell</a:t>
            </a:r>
            <a:r>
              <a:rPr sz="2700" spc="-50" dirty="0">
                <a:latin typeface="Lucida Sans Unicode"/>
                <a:cs typeface="Lucida Sans Unicode"/>
              </a:rPr>
              <a:t> </a:t>
            </a:r>
            <a:r>
              <a:rPr sz="2700" dirty="0">
                <a:latin typeface="Lucida Sans Unicode"/>
                <a:cs typeface="Lucida Sans Unicode"/>
              </a:rPr>
              <a:t>any</a:t>
            </a:r>
            <a:r>
              <a:rPr sz="2700" spc="-35" dirty="0">
                <a:latin typeface="Lucida Sans Unicode"/>
                <a:cs typeface="Lucida Sans Unicode"/>
              </a:rPr>
              <a:t> </a:t>
            </a:r>
            <a:r>
              <a:rPr sz="2700" dirty="0">
                <a:latin typeface="Lucida Sans Unicode"/>
                <a:cs typeface="Lucida Sans Unicode"/>
              </a:rPr>
              <a:t>type</a:t>
            </a:r>
            <a:r>
              <a:rPr sz="2700" spc="-40" dirty="0">
                <a:latin typeface="Lucida Sans Unicode"/>
                <a:cs typeface="Lucida Sans Unicode"/>
              </a:rPr>
              <a:t> </a:t>
            </a:r>
            <a:r>
              <a:rPr sz="2700" dirty="0">
                <a:latin typeface="Lucida Sans Unicode"/>
                <a:cs typeface="Lucida Sans Unicode"/>
              </a:rPr>
              <a:t>of</a:t>
            </a:r>
            <a:r>
              <a:rPr sz="2700" spc="-35" dirty="0">
                <a:latin typeface="Lucida Sans Unicode"/>
                <a:cs typeface="Lucida Sans Unicode"/>
              </a:rPr>
              <a:t> </a:t>
            </a:r>
            <a:r>
              <a:rPr sz="2700" spc="-50" dirty="0">
                <a:latin typeface="Lucida Sans Unicode"/>
                <a:cs typeface="Lucida Sans Unicode"/>
              </a:rPr>
              <a:t>a </a:t>
            </a:r>
            <a:r>
              <a:rPr sz="2700" spc="-10" dirty="0">
                <a:latin typeface="Lucida Sans Unicode"/>
                <a:cs typeface="Lucida Sans Unicode"/>
              </a:rPr>
              <a:t>business.</a:t>
            </a:r>
            <a:endParaRPr sz="2700">
              <a:latin typeface="Lucida Sans Unicode"/>
              <a:cs typeface="Lucida Sans Unicode"/>
            </a:endParaRPr>
          </a:p>
          <a:p>
            <a:pPr marL="12700">
              <a:lnSpc>
                <a:spcPct val="100000"/>
              </a:lnSpc>
              <a:spcBef>
                <a:spcPts val="400"/>
              </a:spcBef>
              <a:tabLst>
                <a:tab pos="268605" algn="l"/>
              </a:tabLst>
            </a:pPr>
            <a:r>
              <a:rPr sz="1800" spc="395" dirty="0">
                <a:solidFill>
                  <a:srgbClr val="2CA1BE"/>
                </a:solidFill>
                <a:latin typeface="Microsoft Sans Serif"/>
                <a:cs typeface="Microsoft Sans Serif"/>
              </a:rPr>
              <a:t>🞂</a:t>
            </a:r>
            <a:r>
              <a:rPr sz="1800" dirty="0">
                <a:solidFill>
                  <a:srgbClr val="2CA1BE"/>
                </a:solidFill>
                <a:latin typeface="Microsoft Sans Serif"/>
                <a:cs typeface="Microsoft Sans Serif"/>
              </a:rPr>
              <a:t>​	</a:t>
            </a:r>
            <a:r>
              <a:rPr sz="2700" dirty="0">
                <a:latin typeface="Lucida Sans Unicode"/>
                <a:cs typeface="Lucida Sans Unicode"/>
              </a:rPr>
              <a:t>It</a:t>
            </a:r>
            <a:r>
              <a:rPr sz="2700" spc="-30" dirty="0">
                <a:latin typeface="Lucida Sans Unicode"/>
                <a:cs typeface="Lucida Sans Unicode"/>
              </a:rPr>
              <a:t> </a:t>
            </a:r>
            <a:r>
              <a:rPr sz="2700" dirty="0">
                <a:latin typeface="Lucida Sans Unicode"/>
                <a:cs typeface="Lucida Sans Unicode"/>
              </a:rPr>
              <a:t>relates</a:t>
            </a:r>
            <a:r>
              <a:rPr sz="2700" spc="-35" dirty="0">
                <a:latin typeface="Lucida Sans Unicode"/>
                <a:cs typeface="Lucida Sans Unicode"/>
              </a:rPr>
              <a:t> </a:t>
            </a:r>
            <a:r>
              <a:rPr sz="2700" dirty="0">
                <a:latin typeface="Lucida Sans Unicode"/>
                <a:cs typeface="Lucida Sans Unicode"/>
              </a:rPr>
              <a:t>to</a:t>
            </a:r>
            <a:r>
              <a:rPr sz="2700" spc="-30" dirty="0">
                <a:latin typeface="Lucida Sans Unicode"/>
                <a:cs typeface="Lucida Sans Unicode"/>
              </a:rPr>
              <a:t> </a:t>
            </a:r>
            <a:r>
              <a:rPr sz="2700" dirty="0">
                <a:latin typeface="Lucida Sans Unicode"/>
                <a:cs typeface="Lucida Sans Unicode"/>
              </a:rPr>
              <a:t>trade,</a:t>
            </a:r>
            <a:r>
              <a:rPr sz="2700" spc="-45" dirty="0">
                <a:latin typeface="Lucida Sans Unicode"/>
                <a:cs typeface="Lucida Sans Unicode"/>
              </a:rPr>
              <a:t> </a:t>
            </a:r>
            <a:r>
              <a:rPr sz="2700" dirty="0">
                <a:latin typeface="Lucida Sans Unicode"/>
                <a:cs typeface="Lucida Sans Unicode"/>
              </a:rPr>
              <a:t>industry,</a:t>
            </a:r>
            <a:r>
              <a:rPr sz="2700" spc="-60" dirty="0">
                <a:latin typeface="Lucida Sans Unicode"/>
                <a:cs typeface="Lucida Sans Unicode"/>
              </a:rPr>
              <a:t> </a:t>
            </a:r>
            <a:r>
              <a:rPr sz="2700" dirty="0">
                <a:latin typeface="Lucida Sans Unicode"/>
                <a:cs typeface="Lucida Sans Unicode"/>
              </a:rPr>
              <a:t>&amp;</a:t>
            </a:r>
            <a:r>
              <a:rPr sz="2700" spc="-30" dirty="0">
                <a:latin typeface="Lucida Sans Unicode"/>
                <a:cs typeface="Lucida Sans Unicode"/>
              </a:rPr>
              <a:t> </a:t>
            </a:r>
            <a:r>
              <a:rPr sz="2700" spc="-10" dirty="0">
                <a:latin typeface="Lucida Sans Unicode"/>
                <a:cs typeface="Lucida Sans Unicode"/>
              </a:rPr>
              <a:t>commerce.</a:t>
            </a:r>
            <a:endParaRPr sz="2700">
              <a:latin typeface="Lucida Sans Unicode"/>
              <a:cs typeface="Lucida Sans Unicode"/>
            </a:endParaRPr>
          </a:p>
          <a:p>
            <a:pPr marL="268605" marR="303530" indent="-256540">
              <a:lnSpc>
                <a:spcPct val="100000"/>
              </a:lnSpc>
              <a:spcBef>
                <a:spcPts val="405"/>
              </a:spcBef>
              <a:tabLst>
                <a:tab pos="268605" algn="l"/>
              </a:tabLst>
            </a:pPr>
            <a:r>
              <a:rPr sz="1800" spc="395" dirty="0">
                <a:solidFill>
                  <a:srgbClr val="2CA1BE"/>
                </a:solidFill>
                <a:latin typeface="Microsoft Sans Serif"/>
                <a:cs typeface="Microsoft Sans Serif"/>
              </a:rPr>
              <a:t>🞂</a:t>
            </a:r>
            <a:r>
              <a:rPr sz="1800" dirty="0">
                <a:solidFill>
                  <a:srgbClr val="2CA1BE"/>
                </a:solidFill>
                <a:latin typeface="Microsoft Sans Serif"/>
                <a:cs typeface="Microsoft Sans Serif"/>
              </a:rPr>
              <a:t>​	</a:t>
            </a:r>
            <a:r>
              <a:rPr sz="2700" dirty="0">
                <a:latin typeface="Lucida Sans Unicode"/>
                <a:cs typeface="Lucida Sans Unicode"/>
              </a:rPr>
              <a:t>It</a:t>
            </a:r>
            <a:r>
              <a:rPr sz="2700" spc="-25" dirty="0">
                <a:latin typeface="Lucida Sans Unicode"/>
                <a:cs typeface="Lucida Sans Unicode"/>
              </a:rPr>
              <a:t> </a:t>
            </a:r>
            <a:r>
              <a:rPr sz="2700" dirty="0">
                <a:latin typeface="Lucida Sans Unicode"/>
                <a:cs typeface="Lucida Sans Unicode"/>
              </a:rPr>
              <a:t>includes</a:t>
            </a:r>
            <a:r>
              <a:rPr sz="2700" spc="-40" dirty="0">
                <a:latin typeface="Lucida Sans Unicode"/>
                <a:cs typeface="Lucida Sans Unicode"/>
              </a:rPr>
              <a:t> </a:t>
            </a:r>
            <a:r>
              <a:rPr sz="2700" dirty="0">
                <a:latin typeface="Lucida Sans Unicode"/>
                <a:cs typeface="Lucida Sans Unicode"/>
              </a:rPr>
              <a:t>state,</a:t>
            </a:r>
            <a:r>
              <a:rPr sz="2700" spc="-35" dirty="0">
                <a:latin typeface="Lucida Sans Unicode"/>
                <a:cs typeface="Lucida Sans Unicode"/>
              </a:rPr>
              <a:t> </a:t>
            </a:r>
            <a:r>
              <a:rPr sz="2700" dirty="0">
                <a:latin typeface="Lucida Sans Unicode"/>
                <a:cs typeface="Lucida Sans Unicode"/>
              </a:rPr>
              <a:t>federal</a:t>
            </a:r>
            <a:r>
              <a:rPr sz="2700" spc="-45" dirty="0">
                <a:latin typeface="Lucida Sans Unicode"/>
                <a:cs typeface="Lucida Sans Unicode"/>
              </a:rPr>
              <a:t> </a:t>
            </a:r>
            <a:r>
              <a:rPr sz="2700" dirty="0">
                <a:latin typeface="Lucida Sans Unicode"/>
                <a:cs typeface="Lucida Sans Unicode"/>
              </a:rPr>
              <a:t>laws</a:t>
            </a:r>
            <a:r>
              <a:rPr sz="2700" spc="-30" dirty="0">
                <a:latin typeface="Lucida Sans Unicode"/>
                <a:cs typeface="Lucida Sans Unicode"/>
              </a:rPr>
              <a:t> </a:t>
            </a:r>
            <a:r>
              <a:rPr sz="2700" dirty="0">
                <a:latin typeface="Lucida Sans Unicode"/>
                <a:cs typeface="Lucida Sans Unicode"/>
              </a:rPr>
              <a:t>as</a:t>
            </a:r>
            <a:r>
              <a:rPr sz="2700" spc="-30" dirty="0">
                <a:latin typeface="Lucida Sans Unicode"/>
                <a:cs typeface="Lucida Sans Unicode"/>
              </a:rPr>
              <a:t> </a:t>
            </a:r>
            <a:r>
              <a:rPr sz="2700" dirty="0">
                <a:latin typeface="Lucida Sans Unicode"/>
                <a:cs typeface="Lucida Sans Unicode"/>
              </a:rPr>
              <a:t>well</a:t>
            </a:r>
            <a:r>
              <a:rPr sz="2700" spc="-30" dirty="0">
                <a:latin typeface="Lucida Sans Unicode"/>
                <a:cs typeface="Lucida Sans Unicode"/>
              </a:rPr>
              <a:t> </a:t>
            </a:r>
            <a:r>
              <a:rPr sz="2700" dirty="0">
                <a:latin typeface="Lucida Sans Unicode"/>
                <a:cs typeface="Lucida Sans Unicode"/>
              </a:rPr>
              <a:t>as</a:t>
            </a:r>
            <a:r>
              <a:rPr sz="2700" spc="-30" dirty="0">
                <a:latin typeface="Lucida Sans Unicode"/>
                <a:cs typeface="Lucida Sans Unicode"/>
              </a:rPr>
              <a:t> </a:t>
            </a:r>
            <a:r>
              <a:rPr sz="2700" spc="-10" dirty="0">
                <a:latin typeface="Lucida Sans Unicode"/>
                <a:cs typeface="Lucida Sans Unicode"/>
              </a:rPr>
              <a:t>administrative regulations</a:t>
            </a:r>
            <a:endParaRPr sz="2700">
              <a:latin typeface="Lucida Sans Unicode"/>
              <a:cs typeface="Lucida Sans Unicode"/>
            </a:endParaRPr>
          </a:p>
        </p:txBody>
      </p:sp>
      <p:pic>
        <p:nvPicPr>
          <p:cNvPr id="3" name="object 3"/>
          <p:cNvPicPr/>
          <p:nvPr/>
        </p:nvPicPr>
        <p:blipFill>
          <a:blip r:embed="rId2" cstate="print"/>
          <a:stretch>
            <a:fillRect/>
          </a:stretch>
        </p:blipFill>
        <p:spPr>
          <a:xfrm>
            <a:off x="734568" y="573023"/>
            <a:ext cx="3172967" cy="44348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TotalTime>
  <Words>2294</Words>
  <Application>Microsoft Office PowerPoint</Application>
  <PresentationFormat>Custom</PresentationFormat>
  <Paragraphs>494</Paragraphs>
  <Slides>45</Slides>
  <Notes>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UNIT 1 INTRODUCTION TO BUSINESS LAWS</vt:lpstr>
      <vt:lpstr>MS.S.SOUNDARYA ASST.PROF IN COMMERCE SRI GANESH COLLEGE OF ARTS&amp; SCIENCE SALEM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SCOPE OF BUSINESS LAW</vt:lpstr>
      <vt:lpstr>PowerPoint Presentation</vt:lpstr>
      <vt:lpstr>PowerPoint Presentation</vt:lpstr>
      <vt:lpstr>PowerPoint Presentation</vt:lpstr>
      <vt:lpstr>PowerPoint Presentation</vt:lpstr>
      <vt:lpstr>When a  party to an agreement  promises to something, he must get something in return. This getting of something in return is called consideration. This is called in Latin as “Quid pro Quo” an agreement without consideration is called naked or bare promise.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a contract of sale of goods, stipulation refers to represent action made by the buyer &amp; the seller reciprocated as a part of negotiation between them before they enter into a contract. Stipulation means a requirement or a specified item in an agreement.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Gdtdyfi</dc:title>
  <dc:creator>Unknown User</dc:creator>
  <cp:lastModifiedBy>GAC-13</cp:lastModifiedBy>
  <cp:revision>2</cp:revision>
  <dcterms:created xsi:type="dcterms:W3CDTF">2024-07-15T06:48:21Z</dcterms:created>
  <dcterms:modified xsi:type="dcterms:W3CDTF">2024-07-15T06:53:04Z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2020-11-18T00:00:00Z</vt:filetime>
  </property>
  <property fmtid="{D5CDD505-2E9C-101B-9397-08002B2CF9AE}" pid="3" name="Creator">
    <vt:lpwstr>Microsoft® PowerPoint® 2013</vt:lpwstr>
  </property>
  <property fmtid="{D5CDD505-2E9C-101B-9397-08002B2CF9AE}" pid="4" name="LastSaved">
    <vt:filetime>2024-07-15T00:00:00Z</vt:filetime>
  </property>
  <property fmtid="{D5CDD505-2E9C-101B-9397-08002B2CF9AE}" pid="5" name="Producer">
    <vt:lpwstr>Microsoft® PowerPoint® 2013</vt:lpwstr>
  </property>
</Properties>
</file>