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104" y="6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 txBox="1">
            <a:spLocks/>
          </p:cNvSpPr>
          <p:nvPr/>
        </p:nvSpPr>
        <p:spPr>
          <a:xfrm>
            <a:off x="1025525" y="4038600"/>
            <a:ext cx="7092950" cy="919611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140"/>
              </a:lnSpc>
              <a:spcBef>
                <a:spcPts val="100"/>
              </a:spcBef>
            </a:pPr>
            <a:r>
              <a:rPr lang="en-GB" sz="4400" spc="-5" dirty="0" smtClean="0">
                <a:latin typeface="Impact" panose="020B0806030902050204" pitchFamily="34" charset="0"/>
              </a:rPr>
              <a:t>SANGAM AGE</a:t>
            </a:r>
            <a:endParaRPr lang="en-IN" sz="4400" dirty="0">
              <a:latin typeface="Impact" panose="020B0806030902050204" pitchFamily="34" charset="0"/>
            </a:endParaRPr>
          </a:p>
        </p:txBody>
      </p:sp>
      <p:sp>
        <p:nvSpPr>
          <p:cNvPr id="3" name="object 3"/>
          <p:cNvSpPr txBox="1">
            <a:spLocks/>
          </p:cNvSpPr>
          <p:nvPr/>
        </p:nvSpPr>
        <p:spPr>
          <a:xfrm>
            <a:off x="2895600" y="806067"/>
            <a:ext cx="5257800" cy="19371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500" b="0" i="0">
                <a:solidFill>
                  <a:srgbClr val="FF0066"/>
                </a:solidFill>
                <a:latin typeface="Impact"/>
                <a:ea typeface="+mj-ea"/>
                <a:cs typeface="Impact"/>
              </a:defRPr>
            </a:lvl1pPr>
          </a:lstStyle>
          <a:p>
            <a:pPr algn="ctr">
              <a:lnSpc>
                <a:spcPts val="8140"/>
              </a:lnSpc>
              <a:spcBef>
                <a:spcPts val="100"/>
              </a:spcBef>
            </a:pPr>
            <a:r>
              <a:rPr lang="en-GB" sz="4000" kern="0" spc="-5" dirty="0" smtClean="0">
                <a:solidFill>
                  <a:schemeClr val="tx2"/>
                </a:solidFill>
              </a:rPr>
              <a:t>Sri Ganesh College of Arts and Science</a:t>
            </a:r>
            <a:endParaRPr lang="en-IN" sz="4000" kern="0" dirty="0">
              <a:solidFill>
                <a:schemeClr val="tx2"/>
              </a:solidFill>
            </a:endParaRPr>
          </a:p>
        </p:txBody>
      </p:sp>
      <p:sp>
        <p:nvSpPr>
          <p:cNvPr id="4" name="object 3"/>
          <p:cNvSpPr txBox="1">
            <a:spLocks/>
          </p:cNvSpPr>
          <p:nvPr/>
        </p:nvSpPr>
        <p:spPr>
          <a:xfrm>
            <a:off x="-91108" y="2903215"/>
            <a:ext cx="9326217" cy="1051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500" b="0" i="0">
                <a:solidFill>
                  <a:srgbClr val="FF0066"/>
                </a:solidFill>
                <a:latin typeface="Impact"/>
                <a:ea typeface="+mj-ea"/>
                <a:cs typeface="Impact"/>
              </a:defRPr>
            </a:lvl1pPr>
          </a:lstStyle>
          <a:p>
            <a:pPr algn="ctr">
              <a:lnSpc>
                <a:spcPts val="8140"/>
              </a:lnSpc>
              <a:spcBef>
                <a:spcPts val="100"/>
              </a:spcBef>
            </a:pPr>
            <a:r>
              <a:rPr lang="en-GB" sz="4000" kern="0" spc="-5" dirty="0" smtClean="0">
                <a:solidFill>
                  <a:schemeClr val="accent2"/>
                </a:solidFill>
              </a:rPr>
              <a:t>Department of </a:t>
            </a:r>
            <a:r>
              <a:rPr lang="en-GB" sz="4000" kern="0" spc="-5" dirty="0">
                <a:solidFill>
                  <a:schemeClr val="accent2"/>
                </a:solidFill>
              </a:rPr>
              <a:t>H</a:t>
            </a:r>
            <a:r>
              <a:rPr lang="en-GB" sz="4000" kern="0" spc="-5" dirty="0" smtClean="0">
                <a:solidFill>
                  <a:schemeClr val="accent2"/>
                </a:solidFill>
              </a:rPr>
              <a:t>istory</a:t>
            </a:r>
            <a:endParaRPr lang="en-IN" sz="4000" kern="0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9" b="97163" l="9766" r="89844">
                        <a14:foregroundMark x1="40234" y1="31206" x2="40234" y2="31206"/>
                        <a14:foregroundMark x1="30859" y1="56028" x2="30859" y2="56028"/>
                        <a14:foregroundMark x1="32813" y1="62411" x2="32813" y2="62411"/>
                        <a14:foregroundMark x1="35547" y1="67376" x2="35547" y2="67376"/>
                        <a14:foregroundMark x1="38281" y1="68794" x2="38281" y2="68794"/>
                        <a14:foregroundMark x1="26953" y1="58156" x2="26953" y2="58156"/>
                        <a14:foregroundMark x1="28516" y1="50355" x2="28516" y2="50355"/>
                        <a14:foregroundMark x1="57422" y1="29787" x2="57422" y2="29787"/>
                        <a14:foregroundMark x1="58594" y1="22695" x2="58594" y2="22695"/>
                        <a14:foregroundMark x1="64844" y1="56738" x2="64844" y2="56738"/>
                        <a14:foregroundMark x1="58594" y1="60993" x2="58594" y2="60993"/>
                        <a14:foregroundMark x1="51563" y1="80851" x2="51563" y2="80851"/>
                        <a14:foregroundMark x1="57813" y1="78014" x2="57813" y2="78014"/>
                        <a14:foregroundMark x1="19531" y1="78723" x2="19531" y2="78723"/>
                        <a14:foregroundMark x1="15625" y1="78014" x2="15625" y2="78014"/>
                        <a14:foregroundMark x1="23047" y1="81560" x2="23047" y2="81560"/>
                        <a14:foregroundMark x1="26563" y1="78723" x2="26563" y2="78723"/>
                        <a14:foregroundMark x1="32031" y1="80142" x2="32031" y2="80142"/>
                        <a14:foregroundMark x1="37500" y1="80142" x2="37500" y2="80142"/>
                        <a14:foregroundMark x1="41797" y1="81560" x2="41797" y2="81560"/>
                        <a14:foregroundMark x1="47266" y1="79433" x2="47266" y2="79433"/>
                        <a14:foregroundMark x1="62109" y1="80142" x2="62109" y2="80142"/>
                        <a14:foregroundMark x1="66406" y1="80142" x2="66406" y2="80142"/>
                        <a14:foregroundMark x1="68750" y1="80851" x2="68750" y2="80851"/>
                        <a14:foregroundMark x1="73047" y1="80142" x2="73047" y2="80142"/>
                        <a14:foregroundMark x1="77734" y1="79433" x2="77734" y2="79433"/>
                        <a14:foregroundMark x1="81641" y1="82270" x2="81641" y2="82270"/>
                        <a14:foregroundMark x1="55078" y1="97163" x2="55078" y2="97163"/>
                        <a14:foregroundMark x1="42188" y1="93617" x2="42188" y2="93617"/>
                        <a14:foregroundMark x1="33594" y1="93617" x2="33594" y2="93617"/>
                        <a14:foregroundMark x1="59766" y1="93617" x2="59766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5625" b="13525"/>
          <a:stretch/>
        </p:blipFill>
        <p:spPr>
          <a:xfrm>
            <a:off x="2209800" y="1014628"/>
            <a:ext cx="968414" cy="641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76200" y="5370441"/>
            <a:ext cx="2819400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Speaker : </a:t>
            </a:r>
            <a:r>
              <a:rPr lang="en-IN" dirty="0" smtClean="0">
                <a:solidFill>
                  <a:schemeClr val="tx1"/>
                </a:solidFill>
                <a:effectLst/>
              </a:rPr>
              <a:t>M.RAJAVENKATESWARAN</a:t>
            </a:r>
          </a:p>
          <a:p>
            <a:pPr algn="ctr"/>
            <a:endParaRPr lang="en-I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8312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" y="562570"/>
            <a:ext cx="8581429" cy="501848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062" y="133945"/>
            <a:ext cx="7938492" cy="644723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" y="133945"/>
            <a:ext cx="8724304" cy="64472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1437"/>
            <a:ext cx="8920757" cy="622399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" y="705445"/>
            <a:ext cx="8581429" cy="573285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" y="276820"/>
            <a:ext cx="8438554" cy="617041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062" y="991195"/>
            <a:ext cx="7929562" cy="508099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" y="419695"/>
            <a:ext cx="9001125" cy="601860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820" y="0"/>
            <a:ext cx="8867179" cy="658117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625" y="142875"/>
            <a:ext cx="5786437" cy="65722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b="33593"/>
          <a:stretch/>
        </p:blipFill>
        <p:spPr>
          <a:xfrm>
            <a:off x="2491383" y="1905000"/>
            <a:ext cx="4161234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992" y="1000125"/>
            <a:ext cx="8063507" cy="504527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0" y="133945"/>
            <a:ext cx="6295429" cy="659010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4375" y="785812"/>
            <a:ext cx="8009929" cy="579536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3945"/>
            <a:ext cx="9144000" cy="630435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992" y="276820"/>
            <a:ext cx="8420695" cy="629542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5875" y="214312"/>
            <a:ext cx="6438304" cy="664368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67179" cy="650081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" y="133945"/>
            <a:ext cx="8438554" cy="644723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9945" y="133945"/>
            <a:ext cx="4446984" cy="672405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187" y="133945"/>
            <a:ext cx="8429625" cy="644723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6125" y="2553890"/>
            <a:ext cx="2580679" cy="59828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429625" cy="543817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820" y="142875"/>
            <a:ext cx="8304609" cy="629542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" y="214312"/>
            <a:ext cx="8581429" cy="621506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62570"/>
            <a:ext cx="9144000" cy="587573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820" y="133945"/>
            <a:ext cx="8447484" cy="600075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" y="142875"/>
            <a:ext cx="8501062" cy="600967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625" y="357187"/>
            <a:ext cx="5866804" cy="636686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0" y="71437"/>
            <a:ext cx="6304359" cy="678656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0" y="0"/>
            <a:ext cx="829567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" y="267890"/>
            <a:ext cx="8295679" cy="61704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3945"/>
            <a:ext cx="9054703" cy="644723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" y="133945"/>
            <a:ext cx="8867179" cy="630435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062" y="133945"/>
            <a:ext cx="8036718" cy="616148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695" y="133945"/>
            <a:ext cx="8295679" cy="630435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5445" y="0"/>
            <a:ext cx="8009929" cy="64293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625" y="1562695"/>
            <a:ext cx="8152804" cy="416123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" y="276820"/>
            <a:ext cx="8867179" cy="644723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625" y="71437"/>
            <a:ext cx="8286750" cy="622399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625" y="71437"/>
            <a:ext cx="8152804" cy="6366867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3945"/>
            <a:ext cx="8724304" cy="630435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820" y="428625"/>
            <a:ext cx="8447484" cy="55721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625" y="276820"/>
            <a:ext cx="7581304" cy="516135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5015"/>
            <a:ext cx="9010054" cy="617041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" y="133945"/>
            <a:ext cx="8492132" cy="644723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" y="133945"/>
            <a:ext cx="8438554" cy="6366867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" y="0"/>
            <a:ext cx="8724304" cy="6357937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" y="848320"/>
            <a:ext cx="8295679" cy="5732859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1005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820" y="125015"/>
            <a:ext cx="8447484" cy="659903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" y="0"/>
            <a:ext cx="8858250" cy="643830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10054" cy="6438304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76820"/>
            <a:ext cx="8724304" cy="60186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500" y="71437"/>
            <a:ext cx="8143875" cy="6509742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" y="705445"/>
            <a:ext cx="8286750" cy="4732734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820" y="133945"/>
            <a:ext cx="8447484" cy="6018609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" y="0"/>
            <a:ext cx="8715375" cy="6438304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" y="705445"/>
            <a:ext cx="8152804" cy="5732859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" y="562570"/>
            <a:ext cx="8358187" cy="5866804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062" y="562570"/>
            <a:ext cx="8072437" cy="4732734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3945"/>
            <a:ext cx="8581429" cy="6304359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" y="642937"/>
            <a:ext cx="8340328" cy="5938242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3945"/>
            <a:ext cx="9010054" cy="6447234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" y="71437"/>
            <a:ext cx="8572500" cy="58578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" y="1071562"/>
            <a:ext cx="8724304" cy="4652367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625" y="991195"/>
            <a:ext cx="8143875" cy="5018484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945" y="419695"/>
            <a:ext cx="8733234" cy="5732859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820" y="419695"/>
            <a:ext cx="8733234" cy="5875734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820" y="71437"/>
            <a:ext cx="8581429" cy="6375796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820" y="133945"/>
            <a:ext cx="8590359" cy="6447234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820" y="133945"/>
            <a:ext cx="8438554" cy="61614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62570"/>
            <a:ext cx="8724304" cy="559891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2570" y="133945"/>
            <a:ext cx="8072437" cy="61614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15</Words>
  <Application>Microsoft Office PowerPoint</Application>
  <PresentationFormat>On-screen Show (4:3)</PresentationFormat>
  <Paragraphs>4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8" baseType="lpstr">
      <vt:lpstr>Calibri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SYSTEM 8</dc:creator>
  <cp:lastModifiedBy>System 2</cp:lastModifiedBy>
  <cp:revision>2</cp:revision>
  <dcterms:created xsi:type="dcterms:W3CDTF">2024-07-12T04:30:01Z</dcterms:created>
  <dcterms:modified xsi:type="dcterms:W3CDTF">2024-07-12T04:40:48Z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2024-07-11T00:00:00Z</vt:filetime>
  </property>
  <property fmtid="{D5CDD505-2E9C-101B-9397-08002B2CF9AE}" pid="3" name="LastSaved">
    <vt:filetime>2024-07-11T00:00:00Z</vt:filetime>
  </property>
</Properties>
</file>