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0" r:id="rId2"/>
    <p:sldId id="27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1" d="100"/>
          <a:sy n="71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7/15/2024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365" y="389965"/>
            <a:ext cx="7920317" cy="3334870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Sri Ganesh College Of Art &amp; Science</a:t>
            </a:r>
            <a:br>
              <a:rPr lang="en-US" sz="40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Department  Of Management  Studies</a:t>
            </a:r>
            <a:br>
              <a:rPr lang="en-US" sz="40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Business  Law</a:t>
            </a:r>
            <a:r>
              <a:rPr lang="en-US" sz="40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i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40741"/>
            <a:ext cx="6461760" cy="2398059"/>
          </a:xfrm>
        </p:spPr>
        <p:txBody>
          <a:bodyPr>
            <a:normAutofit/>
          </a:bodyPr>
          <a:lstStyle/>
          <a:p>
            <a:r>
              <a:rPr lang="en-US" sz="29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Presented by:</a:t>
            </a:r>
          </a:p>
          <a:p>
            <a:r>
              <a:rPr lang="en-US" sz="29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 BALKEES</a:t>
            </a:r>
          </a:p>
          <a:p>
            <a:r>
              <a:rPr lang="en-US" sz="29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r>
              <a:rPr lang="en-US" sz="29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Department Of Management Studies</a:t>
            </a:r>
            <a:endParaRPr lang="en-US" sz="2900" i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82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Business-law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Business-law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Business-law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Business-law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Business-law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Business-law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Business-law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Business-law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Business-law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Business-law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02-Business-law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150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Business-law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Business-law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Business-law-pp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Business-law-pp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usiness-law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Business-law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Business-law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Business-law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Business-law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Business-law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Business-law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</TotalTime>
  <Words>19</Words>
  <Application>Microsoft Office PowerPoint</Application>
  <PresentationFormat>On-screen Show (4:3)</PresentationFormat>
  <Paragraphs>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 Sri Ganesh College Of Art &amp; Science  Department  Of Management  Studies   Business  Law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GAC-11</dc:creator>
  <dc:description>generated using python-pptx</dc:description>
  <cp:lastModifiedBy>TWC-27</cp:lastModifiedBy>
  <cp:revision>4</cp:revision>
  <dcterms:created xsi:type="dcterms:W3CDTF">2013-01-27T09:14:16Z</dcterms:created>
  <dcterms:modified xsi:type="dcterms:W3CDTF">2024-07-15T09:21:37Z</dcterms:modified>
</cp:coreProperties>
</file>