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8" r:id="rId1"/>
  </p:sldMasterIdLst>
  <p:sldIdLst>
    <p:sldId id="29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1" d="100"/>
          <a:sy n="71" d="100"/>
        </p:scale>
        <p:origin x="-1272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129" y="274637"/>
            <a:ext cx="8942295" cy="218617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Sri 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Ganesh College Of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Art&amp;Science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Department  Of Management  Studies</a:t>
            </a:r>
            <a:b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Consumer Behavior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3106271"/>
            <a:ext cx="8229600" cy="3019892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Presented by:</a:t>
            </a:r>
          </a:p>
          <a:p>
            <a:pPr marL="0" indent="0" algn="ctr">
              <a:buNone/>
            </a:pP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N. TAJDEENNIYAS</a:t>
            </a:r>
            <a:endParaRPr lang="en-US" sz="2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Assistant Professor</a:t>
            </a:r>
          </a:p>
          <a:p>
            <a:pPr marL="0" indent="0" algn="ctr">
              <a:buNone/>
            </a:pP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Department Of Management Studies</a:t>
            </a:r>
            <a:endParaRPr lang="en-US" sz="2800" i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177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Consumer-behaviour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Consumer-behaviour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Consumer-behaviour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Consumer-behaviour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Consumer-behaviour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Consumer-behaviour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Consumer-behaviour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Consumer-behaviour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Consumer-behaviour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Consumer-behaviour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Consumer-behaviour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Consumer-behaviour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Consumer-behaviour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Consumer-behaviour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Consumer-behaviour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Consumer-behaviour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Consumer-behaviour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Consumer-behaviour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Consumer-behaviour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Consumer-behaviour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Consumer-behaviour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Consumer-behaviour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Consumer-behaviour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Consumer-behaviour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Consumer-behaviour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Consumer-behaviour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Consumer-behaviour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Consumer-behaviour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Consumer-behaviour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Consumer-behaviour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Consumer-behaviour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Consumer-behaviour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Consumer-behaviour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Consumer-behaviour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Consumer-behaviour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Consumer-behaviour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Consumer-behaviour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Consumer-behaviour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Consumer-behaviour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Consumer-behaviour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Consumer-behaviour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</TotalTime>
  <Words>18</Words>
  <Application>Microsoft Office PowerPoint</Application>
  <PresentationFormat>On-screen Show (4:3)</PresentationFormat>
  <Paragraphs>5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Slipstream</vt:lpstr>
      <vt:lpstr>    Sri Ganesh College Of Art&amp;Science     Department  Of Management  Studies               Consumer Behavior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Sri Ganesh College Of Art&amp;Science     Department  Of Management  Studies               Consumer Behavior</dc:title>
  <dc:creator>GAC-11</dc:creator>
  <dc:description>generated using python-pptx</dc:description>
  <cp:lastModifiedBy>TWC-27</cp:lastModifiedBy>
  <cp:revision>3</cp:revision>
  <dcterms:created xsi:type="dcterms:W3CDTF">2013-01-27T09:14:16Z</dcterms:created>
  <dcterms:modified xsi:type="dcterms:W3CDTF">2024-07-15T08:56:55Z</dcterms:modified>
</cp:coreProperties>
</file>