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127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8225"/>
            <a:ext cx="7772400" cy="23263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Sri Ganesh College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 &amp; Science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Department  Of Management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Corporate Grooming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603812"/>
            <a:ext cx="6172200" cy="2771110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 TAJDEENNIYAS</a:t>
            </a:r>
          </a:p>
          <a:p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Management Studies</a:t>
            </a:r>
            <a:endParaRPr lang="en-US" sz="28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0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2-Corporate-Groomin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2-Corporate-Groomin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2-Corporate-Groomin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2-Corporate-Groomin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2-Corporate-Groomin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2-Corporate-Groomin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2-Corporate-Groomin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2-Corporate-Groomin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2-Corporate-Groomin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2-Corporate-Groomin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2-Corporate-Groom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2-Corporate-Groomin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2-Corporate-Groomin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2-Corporate-Groomin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2-Corporate-Groomin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2-Corporate-Groomin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2-Corporate-Groomin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2-Corporate-Groomin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2-Corporate-Groomin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19</Words>
  <Application>Microsoft Office PowerPoint</Application>
  <PresentationFormat>On-screen Show (4:3)</PresentationFormat>
  <Paragraphs>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Sri Ganesh College Of Art &amp; Science     Department  Of Management  Studies                  Corporate Grooming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 Ganesh College Of Art &amp; Science     Department  Of Management  Studies                  Corporate Grooming</dc:title>
  <dc:creator>GAC-11</dc:creator>
  <dc:description>generated using python-pptx</dc:description>
  <cp:lastModifiedBy>TWC-27</cp:lastModifiedBy>
  <cp:revision>5</cp:revision>
  <dcterms:created xsi:type="dcterms:W3CDTF">2013-01-27T09:14:16Z</dcterms:created>
  <dcterms:modified xsi:type="dcterms:W3CDTF">2024-07-15T09:04:42Z</dcterms:modified>
</cp:coreProperties>
</file>