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608277"/>
            <a:ext cx="1119187" cy="7146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7700" y="426998"/>
            <a:ext cx="599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SRI GANESH COLLEGE OF ARTS &amp; SCIENCE,SALEM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512" y="2321004"/>
            <a:ext cx="76469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HUMAN RESOURCE MANAGEMENT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454" y="2967335"/>
            <a:ext cx="7205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done by</a:t>
            </a: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Mr.MEIGNANAM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MBA,</a:t>
            </a:r>
            <a:r>
              <a:rPr lang="en-US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Mphil</a:t>
            </a:r>
            <a:endParaRPr lang="en-US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Asst.Professor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Vidhyamandir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College Of Arts &amp; Science</a:t>
            </a:r>
            <a:endParaRPr lang="en-US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4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uman-resource-management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uman-resource-management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uman-resource-management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uman-resource-management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uman-resource-management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uman-resource-management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uman-resource-management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uman-resource-management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uman-resource-management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uman-resource-management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uman-resource-management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uman-resource-management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uman-resource-management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uman-resource-management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uman-resource-management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uman-resource-management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uman-resource-management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uman-resource-management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uman-resource-management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uman-resource-management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uman-resource-management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uman-resource-management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uman-resource-management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uman-resource-management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uman-resource-management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uman-resource-management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uman-resource-management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uman-resource-management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22</Words>
  <Application>Microsoft Office PowerPoint</Application>
  <PresentationFormat>On-screen Show (4:3)</PresentationFormat>
  <Paragraphs>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GAC-10</dc:creator>
  <dc:description>generated using python-pptx</dc:description>
  <cp:lastModifiedBy>TWC-27</cp:lastModifiedBy>
  <cp:revision>4</cp:revision>
  <dcterms:created xsi:type="dcterms:W3CDTF">2013-01-27T09:14:16Z</dcterms:created>
  <dcterms:modified xsi:type="dcterms:W3CDTF">2024-07-15T09:24:43Z</dcterms:modified>
</cp:coreProperties>
</file>