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013"/>
            <a:ext cx="7772400" cy="32208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 GANESH COLLEGE OF ARTS &amp; SCIENCE</a:t>
            </a:r>
            <a:b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MICROBIOLOGY</a:t>
            </a:r>
            <a:endParaRPr lang="en-I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IMMUNE SYSTEM &amp; IMMUNOLOGY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BY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M.SANGEETHA</a:t>
            </a:r>
            <a:endParaRPr lang="en-I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75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IMMUN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IMMUN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IMMUN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MMUN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MMUN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MMUN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IMMUN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IMMUN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IMMUN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IMMUN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MMUN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IMMUN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IMMUN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IMMUN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IMMUN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IMMUN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IMMUN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IMMUN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IMMUN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IMMUN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IMMUN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IMMUN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IMMUN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IMMUN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IMMUN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IMMUN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IMMUN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IMMUN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IMMUN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IMMUNOLOG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IMMUNOLOG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IMMUNOLOG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IMMUN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IMMUNOLOG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IMMUNOLOG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IMMUNOLOG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IMMUNOLOG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IMMUN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IMMUN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IMMUN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IMMUN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IMMUN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On-screen Show (4:3)</PresentationFormat>
  <Paragraphs>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Office Theme</vt:lpstr>
      <vt:lpstr>SRI GANESH COLLEGE OF ARTS &amp; SCIENCE DEPARTMENT OF MICROBIOLOGY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System 2</cp:lastModifiedBy>
  <cp:revision>4</cp:revision>
  <dcterms:created xsi:type="dcterms:W3CDTF">2013-01-27T09:14:16Z</dcterms:created>
  <dcterms:modified xsi:type="dcterms:W3CDTF">2024-07-17T06:35:59Z</dcterms:modified>
  <cp:category/>
</cp:coreProperties>
</file>