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2513"/>
            <a:ext cx="7772400" cy="2767937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 GANESH COLLEGE OF ARTS &amp; SCIENCE</a:t>
            </a:r>
            <a:b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MICROBIOLOGY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TYPES OF MICROSCOPES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BY</a:t>
            </a:r>
          </a:p>
          <a:p>
            <a:r>
              <a:rPr lang="en-GB" dirty="0" err="1" smtClean="0">
                <a:solidFill>
                  <a:srgbClr val="00B050"/>
                </a:solidFill>
              </a:rPr>
              <a:t>Dr.A.SUMITHRA</a:t>
            </a:r>
            <a:endParaRPr lang="en-IN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64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Types-of-microscop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Types-of-microscop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Types-of-microscop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Types-of-microscop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Types-of-microscop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Types-of-microscop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Types-of-microscop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Types-of-microscop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Types-of-microscop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Types-of-microscop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Types-of-microscop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Types-of-microscop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Types-of-microscop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Types-of-microscop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Types-of-microscop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Types-of-microscop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Types-of-microscop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Types-of-microscop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Types-of-microscop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Types-of-microscop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Types-of-microscop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Types-of-microscop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Types-of-microscop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Types-of-microscop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Types-of-microscop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Types-of-microscop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Types-of-microscop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Types-of-microscop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Types-of-microscop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Types-of-microscop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Types-of-microscop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Types-of-microscop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Types-of-microscop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Types-of-microscop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Types-of-microscop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Types-of-microscop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Types-of-microscop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Types-of-microscop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Types-of-microscop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Types-of-microscop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Types-of-microscop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Types-of-microscop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Types-of-microscop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Types-of-microscop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Types-of-microscop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Types-of-microscop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Types-of-microscop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Types-of-microscop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Types-of-microscop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Types-of-microscop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Types-of-microscop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Types-of-microscop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Types-of-microscop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Types-of-microscop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Types-of-microscop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Types-of-microscop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Types-of-microscop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Types-of-microscop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Types-of-microscop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On-screen Show (4:3)</PresentationFormat>
  <Paragraphs>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Times New Roman</vt:lpstr>
      <vt:lpstr>Office Theme</vt:lpstr>
      <vt:lpstr>SRI GANESH COLLEGE OF ARTS &amp; SCIENCE DEPARTMENT OF MICROBIOLOGY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GANESH COLLEGE OF ARTS &amp; SCIENCE DEPARTMENT OF MICROBIOLOGY</dc:title>
  <dc:subject/>
  <dc:creator/>
  <cp:keywords/>
  <dc:description>generated using python-pptx</dc:description>
  <cp:lastModifiedBy>System 2</cp:lastModifiedBy>
  <cp:revision>2</cp:revision>
  <dcterms:created xsi:type="dcterms:W3CDTF">2013-01-27T09:14:16Z</dcterms:created>
  <dcterms:modified xsi:type="dcterms:W3CDTF">2024-07-17T06:57:46Z</dcterms:modified>
  <cp:category/>
</cp:coreProperties>
</file>